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</p:sldMasterIdLst>
  <p:notesMasterIdLst>
    <p:notesMasterId r:id="rId37"/>
  </p:notesMasterIdLst>
  <p:sldIdLst>
    <p:sldId id="257" r:id="rId15"/>
    <p:sldId id="258" r:id="rId16"/>
    <p:sldId id="298" r:id="rId17"/>
    <p:sldId id="265" r:id="rId18"/>
    <p:sldId id="266" r:id="rId19"/>
    <p:sldId id="299" r:id="rId20"/>
    <p:sldId id="268" r:id="rId21"/>
    <p:sldId id="300" r:id="rId22"/>
    <p:sldId id="292" r:id="rId23"/>
    <p:sldId id="287" r:id="rId24"/>
    <p:sldId id="301" r:id="rId25"/>
    <p:sldId id="294" r:id="rId26"/>
    <p:sldId id="273" r:id="rId27"/>
    <p:sldId id="302" r:id="rId28"/>
    <p:sldId id="295" r:id="rId29"/>
    <p:sldId id="278" r:id="rId30"/>
    <p:sldId id="279" r:id="rId31"/>
    <p:sldId id="346" r:id="rId32"/>
    <p:sldId id="303" r:id="rId33"/>
    <p:sldId id="281" r:id="rId34"/>
    <p:sldId id="283" r:id="rId35"/>
    <p:sldId id="296" r:id="rId3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FD3"/>
    <a:srgbClr val="0C86B6"/>
    <a:srgbClr val="777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-648" y="6"/>
      </p:cViewPr>
      <p:guideLst>
        <p:guide orient="horz" pos="218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slide" Target="slides/slide1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FB59F383-464A-4F23-8278-FE4743495795}" type="datetimeFigureOut">
              <a:rPr lang="zh-CN" altLang="en-US"/>
            </a:fld>
            <a:endParaRPr lang="zh-CN" altLang="en-US"/>
          </a:p>
        </p:txBody>
      </p:sp>
      <p:sp>
        <p:nvSpPr>
          <p:cNvPr id="542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36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536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688AD6AF-1F90-4D91-867B-16090091FCC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25992-9E51-46B8-B549-46EF59058A3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47EB2-8AD5-4CD7-AB00-5E947DED8A7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2194-BBFA-472C-B894-C7347FD5EC2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CB9A4-77E8-47A9-9B0D-0ED40246517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2843D-BFCF-48B7-B5FA-00152F6DDEA1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53480-50DB-49CA-984D-29B1EF3E2B1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840E3-770C-4F17-8BAE-32457C8AA82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54365-24DB-4A54-8CF8-4641814D0A4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11430-CEEA-4676-A73E-A04AB359766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0C9FC-6653-4088-AB57-8785A87AC8C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FA018-2413-4C15-9858-6553A2D61D8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76108-C2B5-4ED3-9E1F-882EC34D339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59637-3032-4798-A795-888CD0EEC03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3BAB5-2048-4E66-8641-E7B5090EC90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1614F-8C6D-4E42-B84E-45D84BCBBE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104D9-E2BB-4F6B-BE26-1B82825C893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35744-A71B-4D19-A83A-E79F79B40AD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20E11-C83E-497E-A82F-6F880C8C2B2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F869B-89CE-48EA-984D-368271CDABD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4A6D-835F-4182-A729-B1F14264BFF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8CB14-38FB-408E-B1E1-6FB73212626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0C351-A0BD-4F5F-82BD-B8ED88F5924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3083C-3D08-4034-9DF2-C6AC514E42C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B17F2-B52D-4D6B-B919-FAFE26B34CD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3A13DC-0F1E-449B-B989-CFE3E1C96D0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1EA8C-4182-4774-B916-EF2E333BA80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1EBA0C-D4C7-4DBF-9DFD-1DD2675D64C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FEC3C-E6F1-440E-BAC4-E5D865DC663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9DD76-F2FB-49B8-B251-D4FB6DFC6E0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14784-7EA5-40BB-AB23-36CC1449942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EBEDE-2645-4212-9274-18FEBE41790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474D99-D0C3-49DB-80E5-48BB4636D69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35D7D-AF8A-4E97-B366-B677BC570581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22C54-AD10-4244-83CA-6375597B51C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F3B12-1B48-45DA-AF30-F3929B0C64B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1E027-AAA7-49FB-A1E3-E0C6646A7CA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CA003-0C1F-4205-BBE1-45E28CD364F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579BD-8C90-4194-A856-33146D2FF35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ABC73-1B7B-45A8-8D7E-A4371DA6E14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59E2F-6D82-4337-8839-210AA094225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277F0-772F-47CE-A80C-C5EB61E548A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90C87-D040-4434-92F7-57CAEF20548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FDF66-A6D4-4927-AF94-F9AAF6C281D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BFDBE-ACAD-4710-B494-1A6C1925E16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EBBB9-299F-4C16-BE0C-D1F9F69B785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E1C4C-94D1-45BC-A50D-4D771A58BA5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3C3997-219A-4077-BB1C-022FFC1B0AA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664CE-910C-4D6C-8084-D4707AE822A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1AB90-8DCF-4FC1-89D6-5FA427AF05A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FDC49-F987-4DFB-B4F7-AB99D5EF31A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E0F0D-F50B-4CA4-AB4C-3EB1B8E4E6C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3AD214-D3F1-4406-8068-92CF32B2A85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F7AB4-D9A0-414B-9B36-7C3E5EEA908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A467F-48B7-48D2-8E3E-97DED520950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A9AF9-129E-4C68-9301-2EDB4D5F1BE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163A4-28D3-4311-B7B5-93B0741F3FF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44B02-8089-4E8B-879C-0425DB3F5F4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DD20B-15AB-4A7E-AC8C-C78E16A39B6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19225-2E5C-45AB-AA25-BAEC9172118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AE1D4-EBBF-4E51-97BC-0A40A920BB1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FC955-8371-4DAC-A58D-FB91C0654BD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1245C-2C54-4A19-BD19-86CBFA86000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8014C-297D-4D43-99FA-E5C76AA503F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BEA04-86EF-4460-A918-6A863DF8F79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71E7A-E109-41F5-920D-A79BFB987A7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4DB07-0349-456C-9832-B888FBDE1AD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001CB-0390-4679-9375-FC07F056EF4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73EC6-2D97-4C06-BE87-DC22B5DC30D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CF41-5530-4102-8C9D-0A8DEAC1718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EEFBF-8609-4FAF-B936-F89A57506F5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78A10-1CA7-42EC-9D0D-50F6562E77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FB5A8-71F4-4272-9095-6B90172415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FD3DC-43CF-4923-A4D8-CCA66CCA848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5216E-9409-41CC-9156-BF728F04CDE1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FF7F6-1EAC-481E-8300-FB2714581651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B90A1-71CB-4C4E-8D80-485BAC9DB64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47BBC-3178-4C1E-99BC-2015C3B5DF2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F122B-5944-4A8E-AD80-939EFF84312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0B812-2BFF-49F4-868C-7C497D3E432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355F-792E-426B-908B-EAB0E3BB057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0907E-3E1D-4134-9C46-2A017A6CC1D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B9A9A-8EA6-4A86-AE4A-A3AF8448F41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ABC30-B320-438C-934B-C5BC0B8DE62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2400E-3F9C-41FC-8299-47EE0F2D5E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32CF2-3B0E-4AAB-AEB8-47560E2F67F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0F8EDA-551F-4E17-8732-C6F4D8FD9B6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9FF0F-B91A-4CEF-BEAF-9AE2E54D89B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E8794-4E8C-484C-8046-2E6B506159A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E6B88-C416-47B5-AC60-4B9B1FF48F6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1B698-6794-4891-8EB7-2B88CA4AC1D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221A8-DF6D-41D2-9C1F-F385CE05C2F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188A1-139D-497C-8FA2-61943451A6D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DFD54-BB39-42F9-A013-B01C0597976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88D2F6-43D5-43E4-A4DE-CE42D3E8EF1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3DE1A-8B75-4487-AD06-F69EC90D2B9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3C93C-8A20-4361-B6FA-C954CA1C5F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61DDC-FC58-45AB-96C2-68771A3DB72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9D6C-1D95-4451-9F71-AB607BE7DE6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658AB-504A-420D-8210-0A13EC60A12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1B321-8FAC-4DEF-88A0-A93CAA6F63A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66D7E-752A-48AC-9CD2-42B60008EED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4B221A-2F47-4E3A-9552-0971F5B8870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923A9-0CDF-4703-B0FB-DBA9959E9AB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E4BFF-2546-40E2-B038-7F2B60EC431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15BB9-0685-4CAF-816B-05673D7B90C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C3AAC6-003D-4A3A-81D7-F17B8FC04C2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CE7CE-23C9-4FE4-8A5E-C41C9970CF8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D1CF9-D814-4A5B-B0F3-290ABF1B083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9E542-7A02-412A-AADC-3D0745AAA56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58AC2-A709-42B7-897D-D7DD3B749D5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00ACD-A823-4237-9B43-CE3FE1A1918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BF6B9-2C32-41CC-BD1D-51EDCE9D00F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9BE33-7C44-4C0A-AA76-B32492C2603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1D7FE-EE54-48DF-8511-8B8B6CA7132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7F766-7D6E-4463-8354-DE6CFC74828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330F1-2C8E-4C86-A038-DE2F3FC5982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C3C82-08F5-487A-BDC3-81E6FA65A17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05299-E18C-4DB6-9672-DBFAEB10AD8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C499B-81FA-458B-936C-A1C9E49AB42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3F231-A283-4939-9494-558AECB9A81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F78C2-CAF3-49CC-8D85-AEF629C478B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4A86E-793D-4F14-B62D-01EE0A7B48A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D85A7-8BF0-43A6-A81E-FD739BAFB07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8ACA1-59D0-49D4-B176-E03CBD3C512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59FFC-D6DB-4AFE-B5FC-0791F998D35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563E2B-A5BC-42A0-84F6-B4DA20B3ADD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F036F-8531-40B1-842F-002A7CC018E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3DF8D-86DB-4B3A-928C-A8A887B5555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1979A-1917-43E3-BB2A-BE041BDEE79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1A677-3397-4E5D-8731-00B78EB925D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497AA-2B05-4134-89CD-F99888BC7C7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4F7CF-1FE5-4F09-AB34-D8764FCF22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990C6-87D3-4931-9A59-6C856B894E2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FBEA7-E31C-4767-871F-EE20DEB9CA6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8B40C-C50F-40F9-BD82-D7F694A6F29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E2FA7-C0CD-4CCF-A72E-595D20CD638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2CC65-6197-4AE6-BB24-513E654DF6B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E1BB9-DA2C-4922-A63E-328E4013BAC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1F62F-F4CC-40CA-9F71-F755AAD9136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83271-C85E-4367-AA96-68213D58CF5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3F39B-32EA-4892-B67C-E3B79EEABBF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73A01-6B5E-45ED-A36D-F411B3BDA1E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3BF97-C96D-4598-B0A3-4CFCC526913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EAA3F-F22B-431B-B927-A61E0B6F37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7AF0C-AFE4-419E-BA03-91EF40BAF0E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9C980-22F7-408A-8472-CD4852CF8A4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D2CB3-EF14-4653-83B7-B60B1E9B94C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674AB-E2DF-45E1-96AC-5C6FE999179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F5A4E-C2F6-4B20-AB63-C7A65D13272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A1E07-A7E2-424A-A88B-B05E76D8F3B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3E4BC-329D-40AE-9FFC-CEF673FD2FA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7F19F-FD1B-48A2-BE7C-B1E1EA5294D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11AAA-5379-47F9-A362-3828EC3B4B3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C1FE8-7D77-447A-91B6-972C1D1D5BB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 advTm="300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3" Type="http://schemas.openxmlformats.org/officeDocument/2006/relationships/theme" Target="../theme/theme1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D4E66E3-2413-4E40-9D68-0E3CD39BE136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FF4ED29-D7DD-4E66-A704-9D45AC05A92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5E09109-F21B-4F68-9A69-D7D61C852E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B90456A-4D72-4EC0-AE3C-88C7371B810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809EA0C-9619-4B00-8850-DFA1D74EC1C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6FECD74-A95B-4412-8528-12EDA5B8B4A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E8B9365-F54F-4F53-9BB5-A4411A6A73A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42D5ABE-D45A-4556-9D50-88E29443BE9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331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4340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ECE4F8F-44F9-4D63-B24F-04E6C3DA804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4341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2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B970A0A-65E8-4DCB-AA9D-AFF0A05185E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3A77D49-6FC4-4DE6-8981-0E47BCA08D7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A216E95-ECFF-4E5C-BBAC-60B3ED95BD2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029D01A-5AF9-4379-BE3B-9DB62B7464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920BAE5-4FFD-43AB-A895-1E4529B0CA1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26F3183-F4D8-4DED-81E9-C81F6EBF49A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9095C01-CC60-4EC5-8D23-190D3869211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7F9E0B5-31DC-47DD-8066-E0D42EFB7ADE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6103C9-98E7-4352-BF64-8E01E3B5D7F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EBD3FBB-6C61-47C0-B961-2CF8060FC76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FFF12C0-126D-486C-8F32-C76C79839CD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8728BC-A982-40CB-84B8-012DD7F21F2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1920082-CE1E-4C24-A6D1-CEC27E0445C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0BA1DE7-909B-4193-AE0D-0EC926297E7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9D35861-F1B6-4C95-B66A-3EA4093CDED3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  <a:endParaRPr lang="zh-CN" smtClean="0">
              <a:sym typeface="Calibri" panose="020F0502020204030204" pitchFamily="34" charset="0"/>
            </a:endParaRP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  <a:endParaRPr lang="zh-CN" smtClean="0">
              <a:sym typeface="Calibri" panose="020F0502020204030204" pitchFamily="34" charset="0"/>
            </a:endParaRP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  <a:endParaRPr lang="zh-CN" smtClean="0">
              <a:sym typeface="Calibri" panose="020F0502020204030204" pitchFamily="34" charset="0"/>
            </a:endParaRP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  <a:endParaRPr lang="zh-CN" smtClean="0">
              <a:sym typeface="Calibri" panose="020F0502020204030204" pitchFamily="34" charset="0"/>
            </a:endParaRP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  <a:endParaRPr lang="zh-CN" smtClean="0">
              <a:sym typeface="Calibri" panose="020F0502020204030204" pitchFamily="34" charset="0"/>
            </a:endParaRPr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DF84767-8373-4EE0-9D2E-49A57C383EE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29AAE37-0AD2-4C93-A3EA-14E2D090482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3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15379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rgbClr val="269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>
                  <a:solidFill>
                    <a:srgbClr val="FFFFFF"/>
                  </a:solidFill>
                </a:rPr>
                <a:t>LOGO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80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rgbClr val="269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81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rgbClr val="269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5364" name="矩形 8"/>
          <p:cNvSpPr/>
          <p:nvPr/>
        </p:nvSpPr>
        <p:spPr bwMode="auto">
          <a:xfrm>
            <a:off x="4686300" y="2287588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10146234 w 6696075"/>
              <a:gd name="T3" fmla="*/ 19050 h 1819275"/>
              <a:gd name="T4" fmla="*/ 10146234 w 6696075"/>
              <a:gd name="T5" fmla="*/ 1809750 h 1819275"/>
              <a:gd name="T6" fmla="*/ 170053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矩形 9"/>
          <p:cNvSpPr>
            <a:spLocks noChangeArrowheads="1"/>
          </p:cNvSpPr>
          <p:nvPr/>
        </p:nvSpPr>
        <p:spPr bwMode="auto">
          <a:xfrm>
            <a:off x="12020550" y="2297113"/>
            <a:ext cx="171450" cy="1800225"/>
          </a:xfrm>
          <a:prstGeom prst="rect">
            <a:avLst/>
          </a:pr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等腰三角形 11"/>
          <p:cNvSpPr/>
          <p:nvPr/>
        </p:nvSpPr>
        <p:spPr bwMode="auto">
          <a:xfrm>
            <a:off x="5895975" y="2297113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4 w 5895976"/>
              <a:gd name="T3" fmla="*/ 0 h 1800225"/>
              <a:gd name="T4" fmla="*/ 5895969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8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370" name="组合 23"/>
          <p:cNvGrpSpPr/>
          <p:nvPr/>
        </p:nvGrpSpPr>
        <p:grpSpPr bwMode="auto">
          <a:xfrm>
            <a:off x="5705475" y="2776538"/>
            <a:ext cx="885825" cy="887412"/>
            <a:chOff x="0" y="0"/>
            <a:chExt cx="1236662" cy="1236662"/>
          </a:xfrm>
        </p:grpSpPr>
        <p:pic>
          <p:nvPicPr>
            <p:cNvPr id="15377" name="组合 2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5371" name="文本框 24"/>
          <p:cNvSpPr txBox="1">
            <a:spLocks noChangeArrowheads="1"/>
          </p:cNvSpPr>
          <p:nvPr/>
        </p:nvSpPr>
        <p:spPr bwMode="auto">
          <a:xfrm>
            <a:off x="6870700" y="2676525"/>
            <a:ext cx="47371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项目答辩</a:t>
            </a:r>
            <a:endParaRPr lang="zh-CN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73" name="图片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5" name="文本框 28"/>
          <p:cNvSpPr txBox="1">
            <a:spLocks noChangeArrowheads="1"/>
          </p:cNvSpPr>
          <p:nvPr/>
        </p:nvSpPr>
        <p:spPr bwMode="auto">
          <a:xfrm>
            <a:off x="1943100" y="6496050"/>
            <a:ext cx="1435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 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为您发声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70" name="直接连接符 4"/>
          <p:cNvCxnSpPr>
            <a:cxnSpLocks noChangeShapeType="1"/>
          </p:cNvCxnSpPr>
          <p:nvPr/>
        </p:nvCxnSpPr>
        <p:spPr bwMode="auto">
          <a:xfrm>
            <a:off x="355600" y="914400"/>
            <a:ext cx="11328400" cy="0"/>
          </a:xfrm>
          <a:prstGeom prst="line">
            <a:avLst/>
          </a:prstGeom>
          <a:noFill/>
          <a:ln w="28575">
            <a:solidFill>
              <a:srgbClr val="A6A6A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2" name="文本框 12"/>
          <p:cNvSpPr txBox="1">
            <a:spLocks noChangeArrowheads="1"/>
          </p:cNvSpPr>
          <p:nvPr/>
        </p:nvSpPr>
        <p:spPr bwMode="auto">
          <a:xfrm>
            <a:off x="844550" y="420688"/>
            <a:ext cx="2155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3" name="Freeform 134"/>
          <p:cNvSpPr>
            <a:spLocks noEditPoints="1"/>
          </p:cNvSpPr>
          <p:nvPr/>
        </p:nvSpPr>
        <p:spPr bwMode="auto">
          <a:xfrm>
            <a:off x="479425" y="385763"/>
            <a:ext cx="223838" cy="404812"/>
          </a:xfrm>
          <a:custGeom>
            <a:avLst/>
            <a:gdLst>
              <a:gd name="T0" fmla="*/ 2147483647 w 160"/>
              <a:gd name="T1" fmla="*/ 0 h 288"/>
              <a:gd name="T2" fmla="*/ 2147483647 w 160"/>
              <a:gd name="T3" fmla="*/ 0 h 288"/>
              <a:gd name="T4" fmla="*/ 2147483647 w 160"/>
              <a:gd name="T5" fmla="*/ 0 h 288"/>
              <a:gd name="T6" fmla="*/ 0 w 160"/>
              <a:gd name="T7" fmla="*/ 2147483647 h 288"/>
              <a:gd name="T8" fmla="*/ 2147483647 w 160"/>
              <a:gd name="T9" fmla="*/ 2147483647 h 288"/>
              <a:gd name="T10" fmla="*/ 2147483647 w 160"/>
              <a:gd name="T11" fmla="*/ 2147483647 h 288"/>
              <a:gd name="T12" fmla="*/ 2147483647 w 160"/>
              <a:gd name="T13" fmla="*/ 0 h 288"/>
              <a:gd name="T14" fmla="*/ 2147483647 w 160"/>
              <a:gd name="T15" fmla="*/ 2147483647 h 288"/>
              <a:gd name="T16" fmla="*/ 2147483647 w 160"/>
              <a:gd name="T17" fmla="*/ 2147483647 h 288"/>
              <a:gd name="T18" fmla="*/ 2147483647 w 160"/>
              <a:gd name="T19" fmla="*/ 2147483647 h 288"/>
              <a:gd name="T20" fmla="*/ 2147483647 w 160"/>
              <a:gd name="T21" fmla="*/ 2147483647 h 288"/>
              <a:gd name="T22" fmla="*/ 2147483647 w 160"/>
              <a:gd name="T23" fmla="*/ 2147483647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0" h="288">
                <a:moveTo>
                  <a:pt x="82" y="0"/>
                </a:moveTo>
                <a:cubicBezTo>
                  <a:pt x="81" y="0"/>
                  <a:pt x="81" y="0"/>
                  <a:pt x="80" y="0"/>
                </a:cubicBezTo>
                <a:cubicBezTo>
                  <a:pt x="80" y="0"/>
                  <a:pt x="79" y="0"/>
                  <a:pt x="79" y="0"/>
                </a:cubicBezTo>
                <a:cubicBezTo>
                  <a:pt x="35" y="0"/>
                  <a:pt x="0" y="36"/>
                  <a:pt x="0" y="79"/>
                </a:cubicBezTo>
                <a:cubicBezTo>
                  <a:pt x="0" y="122"/>
                  <a:pt x="80" y="288"/>
                  <a:pt x="80" y="288"/>
                </a:cubicBezTo>
                <a:cubicBezTo>
                  <a:pt x="80" y="288"/>
                  <a:pt x="160" y="121"/>
                  <a:pt x="160" y="79"/>
                </a:cubicBezTo>
                <a:cubicBezTo>
                  <a:pt x="160" y="36"/>
                  <a:pt x="125" y="0"/>
                  <a:pt x="82" y="0"/>
                </a:cubicBezTo>
                <a:close/>
                <a:moveTo>
                  <a:pt x="80" y="108"/>
                </a:moveTo>
                <a:cubicBezTo>
                  <a:pt x="60" y="108"/>
                  <a:pt x="44" y="92"/>
                  <a:pt x="44" y="72"/>
                </a:cubicBezTo>
                <a:cubicBezTo>
                  <a:pt x="44" y="52"/>
                  <a:pt x="60" y="36"/>
                  <a:pt x="80" y="36"/>
                </a:cubicBezTo>
                <a:cubicBezTo>
                  <a:pt x="100" y="36"/>
                  <a:pt x="116" y="52"/>
                  <a:pt x="116" y="72"/>
                </a:cubicBezTo>
                <a:cubicBezTo>
                  <a:pt x="116" y="92"/>
                  <a:pt x="100" y="108"/>
                  <a:pt x="80" y="108"/>
                </a:cubicBezTo>
                <a:close/>
              </a:path>
            </a:pathLst>
          </a:cu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8" name="文本框 11"/>
          <p:cNvSpPr txBox="1">
            <a:spLocks noChangeArrowheads="1"/>
          </p:cNvSpPr>
          <p:nvPr/>
        </p:nvSpPr>
        <p:spPr bwMode="auto">
          <a:xfrm>
            <a:off x="7167563" y="2492693"/>
            <a:ext cx="2665412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本项目主要的功能是查询全国城市未来五天天气情况。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779" name="组合 13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74763"/>
            <a:ext cx="67976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C8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3"/>
          <p:cNvSpPr>
            <a:spLocks noChangeArrowheads="1"/>
          </p:cNvSpPr>
          <p:nvPr/>
        </p:nvSpPr>
        <p:spPr bwMode="auto">
          <a:xfrm>
            <a:off x="0" y="2003425"/>
            <a:ext cx="2647950" cy="2459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819" name="文本框 25"/>
          <p:cNvSpPr txBox="1">
            <a:spLocks noChangeArrowheads="1"/>
          </p:cNvSpPr>
          <p:nvPr/>
        </p:nvSpPr>
        <p:spPr bwMode="auto">
          <a:xfrm>
            <a:off x="3028950" y="3005138"/>
            <a:ext cx="3714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时间安排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0" name="文本框 2"/>
          <p:cNvSpPr txBox="1">
            <a:spLocks noChangeArrowheads="1"/>
          </p:cNvSpPr>
          <p:nvPr/>
        </p:nvSpPr>
        <p:spPr bwMode="auto">
          <a:xfrm>
            <a:off x="3024188" y="2008188"/>
            <a:ext cx="53625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6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1" name="文本框 26"/>
          <p:cNvSpPr txBox="1">
            <a:spLocks noChangeArrowheads="1"/>
          </p:cNvSpPr>
          <p:nvPr/>
        </p:nvSpPr>
        <p:spPr bwMode="auto">
          <a:xfrm>
            <a:off x="3105150" y="3940175"/>
            <a:ext cx="49260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单击此处可以添加您对于本章节的简要描述，模板中的任意细节均可自由编辑，所有素材更是堪比定制级别的作品。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22" name="组合 6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755900"/>
            <a:ext cx="86518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组合 10"/>
          <p:cNvGrpSpPr/>
          <p:nvPr/>
        </p:nvGrpSpPr>
        <p:grpSpPr bwMode="auto">
          <a:xfrm>
            <a:off x="8707438" y="5126038"/>
            <a:ext cx="687387" cy="687387"/>
            <a:chOff x="0" y="0"/>
            <a:chExt cx="468008" cy="468008"/>
          </a:xfrm>
        </p:grpSpPr>
        <p:sp>
          <p:nvSpPr>
            <p:cNvPr id="36897" name="矩形 11"/>
            <p:cNvSpPr>
              <a:spLocks noChangeArrowheads="1"/>
            </p:cNvSpPr>
            <p:nvPr/>
          </p:nvSpPr>
          <p:spPr bwMode="auto">
            <a:xfrm>
              <a:off x="0" y="0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898" name="Freeform 217"/>
            <p:cNvSpPr>
              <a:spLocks noChangeAspect="1" noEditPoints="1"/>
            </p:cNvSpPr>
            <p:nvPr/>
          </p:nvSpPr>
          <p:spPr bwMode="auto">
            <a:xfrm>
              <a:off x="87699" y="87760"/>
              <a:ext cx="292609" cy="291112"/>
            </a:xfrm>
            <a:custGeom>
              <a:avLst/>
              <a:gdLst>
                <a:gd name="T0" fmla="*/ 2147483647 w 87"/>
                <a:gd name="T1" fmla="*/ 2147483647 h 87"/>
                <a:gd name="T2" fmla="*/ 2147483647 w 87"/>
                <a:gd name="T3" fmla="*/ 2147483647 h 87"/>
                <a:gd name="T4" fmla="*/ 2147483647 w 87"/>
                <a:gd name="T5" fmla="*/ 2147483647 h 87"/>
                <a:gd name="T6" fmla="*/ 2147483647 w 87"/>
                <a:gd name="T7" fmla="*/ 2147483647 h 87"/>
                <a:gd name="T8" fmla="*/ 2147483647 w 87"/>
                <a:gd name="T9" fmla="*/ 2147483647 h 87"/>
                <a:gd name="T10" fmla="*/ 2147483647 w 87"/>
                <a:gd name="T11" fmla="*/ 2147483647 h 87"/>
                <a:gd name="T12" fmla="*/ 2147483647 w 87"/>
                <a:gd name="T13" fmla="*/ 2147483647 h 87"/>
                <a:gd name="T14" fmla="*/ 2147483647 w 87"/>
                <a:gd name="T15" fmla="*/ 2147483647 h 87"/>
                <a:gd name="T16" fmla="*/ 2147483647 w 87"/>
                <a:gd name="T17" fmla="*/ 2147483647 h 87"/>
                <a:gd name="T18" fmla="*/ 2147483647 w 87"/>
                <a:gd name="T19" fmla="*/ 2147483647 h 87"/>
                <a:gd name="T20" fmla="*/ 2147483647 w 87"/>
                <a:gd name="T21" fmla="*/ 2147483647 h 87"/>
                <a:gd name="T22" fmla="*/ 2147483647 w 87"/>
                <a:gd name="T23" fmla="*/ 2147483647 h 87"/>
                <a:gd name="T24" fmla="*/ 2147483647 w 87"/>
                <a:gd name="T25" fmla="*/ 2147483647 h 87"/>
                <a:gd name="T26" fmla="*/ 2147483647 w 87"/>
                <a:gd name="T27" fmla="*/ 2147483647 h 87"/>
                <a:gd name="T28" fmla="*/ 2147483647 w 87"/>
                <a:gd name="T29" fmla="*/ 2147483647 h 87"/>
                <a:gd name="T30" fmla="*/ 2147483647 w 87"/>
                <a:gd name="T31" fmla="*/ 2147483647 h 87"/>
                <a:gd name="T32" fmla="*/ 2147483647 w 87"/>
                <a:gd name="T33" fmla="*/ 2147483647 h 87"/>
                <a:gd name="T34" fmla="*/ 2147483647 w 87"/>
                <a:gd name="T35" fmla="*/ 2147483647 h 87"/>
                <a:gd name="T36" fmla="*/ 2147483647 w 87"/>
                <a:gd name="T37" fmla="*/ 2147483647 h 87"/>
                <a:gd name="T38" fmla="*/ 2147483647 w 87"/>
                <a:gd name="T39" fmla="*/ 2147483647 h 87"/>
                <a:gd name="T40" fmla="*/ 2147483647 w 87"/>
                <a:gd name="T41" fmla="*/ 2147483647 h 87"/>
                <a:gd name="T42" fmla="*/ 2147483647 w 87"/>
                <a:gd name="T43" fmla="*/ 2147483647 h 87"/>
                <a:gd name="T44" fmla="*/ 2147483647 w 87"/>
                <a:gd name="T45" fmla="*/ 2147483647 h 87"/>
                <a:gd name="T46" fmla="*/ 2147483647 w 87"/>
                <a:gd name="T47" fmla="*/ 2147483647 h 87"/>
                <a:gd name="T48" fmla="*/ 2147483647 w 87"/>
                <a:gd name="T49" fmla="*/ 2147483647 h 87"/>
                <a:gd name="T50" fmla="*/ 2147483647 w 87"/>
                <a:gd name="T51" fmla="*/ 0 h 87"/>
                <a:gd name="T52" fmla="*/ 2147483647 w 87"/>
                <a:gd name="T53" fmla="*/ 2147483647 h 87"/>
                <a:gd name="T54" fmla="*/ 2147483647 w 87"/>
                <a:gd name="T55" fmla="*/ 2147483647 h 87"/>
                <a:gd name="T56" fmla="*/ 2147483647 w 87"/>
                <a:gd name="T57" fmla="*/ 2147483647 h 87"/>
                <a:gd name="T58" fmla="*/ 2147483647 w 87"/>
                <a:gd name="T59" fmla="*/ 2147483647 h 87"/>
                <a:gd name="T60" fmla="*/ 2147483647 w 87"/>
                <a:gd name="T61" fmla="*/ 2147483647 h 87"/>
                <a:gd name="T62" fmla="*/ 2147483647 w 87"/>
                <a:gd name="T63" fmla="*/ 2147483647 h 87"/>
                <a:gd name="T64" fmla="*/ 2147483647 w 87"/>
                <a:gd name="T65" fmla="*/ 0 h 87"/>
                <a:gd name="T66" fmla="*/ 2147483647 w 87"/>
                <a:gd name="T67" fmla="*/ 0 h 87"/>
                <a:gd name="T68" fmla="*/ 2147483647 w 87"/>
                <a:gd name="T69" fmla="*/ 2147483647 h 87"/>
                <a:gd name="T70" fmla="*/ 2147483647 w 87"/>
                <a:gd name="T71" fmla="*/ 2147483647 h 87"/>
                <a:gd name="T72" fmla="*/ 2147483647 w 87"/>
                <a:gd name="T73" fmla="*/ 2147483647 h 87"/>
                <a:gd name="T74" fmla="*/ 2147483647 w 87"/>
                <a:gd name="T75" fmla="*/ 2147483647 h 87"/>
                <a:gd name="T76" fmla="*/ 2147483647 w 87"/>
                <a:gd name="T77" fmla="*/ 2147483647 h 87"/>
                <a:gd name="T78" fmla="*/ 0 w 87"/>
                <a:gd name="T79" fmla="*/ 2147483647 h 87"/>
                <a:gd name="T80" fmla="*/ 2147483647 w 87"/>
                <a:gd name="T81" fmla="*/ 2147483647 h 87"/>
                <a:gd name="T82" fmla="*/ 2147483647 w 87"/>
                <a:gd name="T83" fmla="*/ 2147483647 h 87"/>
                <a:gd name="T84" fmla="*/ 2147483647 w 87"/>
                <a:gd name="T85" fmla="*/ 2147483647 h 87"/>
                <a:gd name="T86" fmla="*/ 2147483647 w 87"/>
                <a:gd name="T87" fmla="*/ 2147483647 h 87"/>
                <a:gd name="T88" fmla="*/ 2147483647 w 87"/>
                <a:gd name="T89" fmla="*/ 2147483647 h 87"/>
                <a:gd name="T90" fmla="*/ 2147483647 w 87"/>
                <a:gd name="T91" fmla="*/ 2147483647 h 87"/>
                <a:gd name="T92" fmla="*/ 2147483647 w 87"/>
                <a:gd name="T93" fmla="*/ 2147483647 h 87"/>
                <a:gd name="T94" fmla="*/ 2147483647 w 87"/>
                <a:gd name="T95" fmla="*/ 2147483647 h 87"/>
                <a:gd name="T96" fmla="*/ 2147483647 w 87"/>
                <a:gd name="T97" fmla="*/ 2147483647 h 87"/>
                <a:gd name="T98" fmla="*/ 2147483647 w 87"/>
                <a:gd name="T99" fmla="*/ 2147483647 h 87"/>
                <a:gd name="T100" fmla="*/ 2147483647 w 87"/>
                <a:gd name="T101" fmla="*/ 2147483647 h 87"/>
                <a:gd name="T102" fmla="*/ 2147483647 w 87"/>
                <a:gd name="T103" fmla="*/ 2147483647 h 87"/>
                <a:gd name="T104" fmla="*/ 2147483647 w 87"/>
                <a:gd name="T105" fmla="*/ 2147483647 h 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7" h="87">
                  <a:moveTo>
                    <a:pt x="72" y="33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6"/>
                    <a:pt x="54" y="26"/>
                    <a:pt x="53" y="27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lose/>
                  <a:moveTo>
                    <a:pt x="45" y="60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7"/>
                    <a:pt x="18" y="67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5"/>
                    <a:pt x="16" y="64"/>
                    <a:pt x="17" y="6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6" y="79"/>
                    <a:pt x="26" y="79"/>
                    <a:pt x="26" y="79"/>
                  </a:cubicBezTo>
                  <a:lnTo>
                    <a:pt x="45" y="60"/>
                  </a:lnTo>
                  <a:close/>
                  <a:moveTo>
                    <a:pt x="76" y="29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76" y="29"/>
                  </a:lnTo>
                  <a:close/>
                  <a:moveTo>
                    <a:pt x="66" y="51"/>
                  </a:moveTo>
                  <a:cubicBezTo>
                    <a:pt x="65" y="51"/>
                    <a:pt x="64" y="51"/>
                    <a:pt x="62" y="51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7"/>
                    <a:pt x="25" y="11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ubicBezTo>
                    <a:pt x="10" y="25"/>
                    <a:pt x="5" y="21"/>
                    <a:pt x="4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0" y="28"/>
                    <a:pt x="9" y="36"/>
                    <a:pt x="18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4"/>
                    <a:pt x="49" y="67"/>
                    <a:pt x="49" y="69"/>
                  </a:cubicBezTo>
                  <a:cubicBezTo>
                    <a:pt x="49" y="79"/>
                    <a:pt x="5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2" y="80"/>
                    <a:pt x="60" y="77"/>
                    <a:pt x="60" y="73"/>
                  </a:cubicBezTo>
                  <a:cubicBezTo>
                    <a:pt x="60" y="67"/>
                    <a:pt x="64" y="62"/>
                    <a:pt x="70" y="62"/>
                  </a:cubicBezTo>
                  <a:cubicBezTo>
                    <a:pt x="75" y="62"/>
                    <a:pt x="80" y="66"/>
                    <a:pt x="80" y="71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5" y="71"/>
                    <a:pt x="84" y="69"/>
                  </a:cubicBezTo>
                  <a:cubicBezTo>
                    <a:pt x="84" y="59"/>
                    <a:pt x="76" y="51"/>
                    <a:pt x="6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867" name="组合 14"/>
          <p:cNvGrpSpPr/>
          <p:nvPr/>
        </p:nvGrpSpPr>
        <p:grpSpPr bwMode="auto">
          <a:xfrm>
            <a:off x="9686925" y="5124450"/>
            <a:ext cx="739775" cy="688975"/>
            <a:chOff x="0" y="0"/>
            <a:chExt cx="502669" cy="468008"/>
          </a:xfrm>
        </p:grpSpPr>
        <p:sp>
          <p:nvSpPr>
            <p:cNvPr id="36895" name="矩形 15"/>
            <p:cNvSpPr>
              <a:spLocks noChangeArrowheads="1"/>
            </p:cNvSpPr>
            <p:nvPr/>
          </p:nvSpPr>
          <p:spPr bwMode="auto">
            <a:xfrm>
              <a:off x="34661" y="0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36896" name="Picture 2" descr="\\MAGNUM\Projects\Microsoft\Cloud Power FY12\Design\ICONS_PNG\Building.png"/>
            <p:cNvPicPr>
              <a:picLocks noChangeAspect="1" noChangeArrowheads="1"/>
            </p:cNvPicPr>
            <p:nvPr/>
          </p:nvPicPr>
          <p:blipFill>
            <a:blip r:embed="rId1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89073" cy="42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868" name="组合 17"/>
          <p:cNvGrpSpPr/>
          <p:nvPr/>
        </p:nvGrpSpPr>
        <p:grpSpPr bwMode="auto">
          <a:xfrm>
            <a:off x="10748963" y="5124450"/>
            <a:ext cx="738187" cy="688975"/>
            <a:chOff x="0" y="0"/>
            <a:chExt cx="501830" cy="468008"/>
          </a:xfrm>
        </p:grpSpPr>
        <p:sp>
          <p:nvSpPr>
            <p:cNvPr id="36893" name="矩形 18"/>
            <p:cNvSpPr>
              <a:spLocks noChangeArrowheads="1"/>
            </p:cNvSpPr>
            <p:nvPr/>
          </p:nvSpPr>
          <p:spPr bwMode="auto">
            <a:xfrm>
              <a:off x="16911" y="0"/>
              <a:ext cx="468008" cy="46800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36894" name="Picture 2" descr="\\MAGNUM\Projects\Microsoft\Cloud Power FY12\Design\Icons\PNGs\Cloud_on_your_terms.png"/>
            <p:cNvPicPr>
              <a:picLocks noChangeAspect="1" noChangeArrowheads="1"/>
            </p:cNvPicPr>
            <p:nvPr/>
          </p:nvPicPr>
          <p:blipFill>
            <a:blip r:embed="rId2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750"/>
              <a:ext cx="501830" cy="440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69" name="流程图: 数据 20"/>
          <p:cNvSpPr>
            <a:spLocks noChangeArrowheads="1"/>
          </p:cNvSpPr>
          <p:nvPr/>
        </p:nvSpPr>
        <p:spPr bwMode="auto">
          <a:xfrm>
            <a:off x="3333750" y="3314700"/>
            <a:ext cx="3176588" cy="636588"/>
          </a:xfrm>
          <a:prstGeom prst="flowChartInputOutput">
            <a:avLst/>
          </a:pr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870" name="流程图: 数据 21"/>
          <p:cNvSpPr>
            <a:spLocks noChangeArrowheads="1"/>
          </p:cNvSpPr>
          <p:nvPr/>
        </p:nvSpPr>
        <p:spPr bwMode="auto">
          <a:xfrm>
            <a:off x="5875338" y="2257425"/>
            <a:ext cx="3176587" cy="635000"/>
          </a:xfrm>
          <a:prstGeom prst="flowChartInputOutput">
            <a:avLst/>
          </a:pr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6873" name="组合 24"/>
          <p:cNvGrpSpPr/>
          <p:nvPr/>
        </p:nvGrpSpPr>
        <p:grpSpPr bwMode="auto">
          <a:xfrm>
            <a:off x="792163" y="4373563"/>
            <a:ext cx="3176587" cy="636587"/>
            <a:chOff x="0" y="0"/>
            <a:chExt cx="3176332" cy="635266"/>
          </a:xfrm>
        </p:grpSpPr>
        <p:sp>
          <p:nvSpPr>
            <p:cNvPr id="36891" name="流程图: 数据 25"/>
            <p:cNvSpPr>
              <a:spLocks noChangeArrowheads="1"/>
            </p:cNvSpPr>
            <p:nvPr/>
          </p:nvSpPr>
          <p:spPr bwMode="auto">
            <a:xfrm>
              <a:off x="0" y="0"/>
              <a:ext cx="3176332" cy="635266"/>
            </a:xfrm>
            <a:prstGeom prst="flowChartInputOutput">
              <a:avLst/>
            </a:prstGeom>
            <a:solidFill>
              <a:srgbClr val="0C8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892" name="文本框 26"/>
            <p:cNvSpPr txBox="1">
              <a:spLocks noChangeArrowheads="1"/>
            </p:cNvSpPr>
            <p:nvPr/>
          </p:nvSpPr>
          <p:spPr bwMode="auto">
            <a:xfrm>
              <a:off x="529636" y="151099"/>
              <a:ext cx="792416" cy="33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第一天</a:t>
              </a: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874" name="组合 27"/>
          <p:cNvGrpSpPr/>
          <p:nvPr/>
        </p:nvGrpSpPr>
        <p:grpSpPr bwMode="auto">
          <a:xfrm>
            <a:off x="3333750" y="3463925"/>
            <a:ext cx="1388346" cy="1546225"/>
            <a:chOff x="0" y="0"/>
            <a:chExt cx="1387952" cy="1545689"/>
          </a:xfrm>
        </p:grpSpPr>
        <p:sp>
          <p:nvSpPr>
            <p:cNvPr id="36888" name="矩形 12"/>
            <p:cNvSpPr/>
            <p:nvPr/>
          </p:nvSpPr>
          <p:spPr bwMode="auto">
            <a:xfrm flipH="1" flipV="1">
              <a:off x="0" y="486911"/>
              <a:ext cx="635196" cy="1058778"/>
            </a:xfrm>
            <a:custGeom>
              <a:avLst/>
              <a:gdLst>
                <a:gd name="T0" fmla="*/ 6418767 w 432000"/>
                <a:gd name="T1" fmla="*/ 0 h 720080"/>
                <a:gd name="T2" fmla="*/ 6418767 w 432000"/>
                <a:gd name="T3" fmla="*/ 6418787 h 720080"/>
                <a:gd name="T4" fmla="*/ 6418767 w 432000"/>
                <a:gd name="T5" fmla="*/ 10699169 h 720080"/>
                <a:gd name="T6" fmla="*/ 0 w 432000"/>
                <a:gd name="T7" fmla="*/ 10699169 h 720080"/>
                <a:gd name="T8" fmla="*/ 0 w 432000"/>
                <a:gd name="T9" fmla="*/ 6418787 h 720080"/>
                <a:gd name="T10" fmla="*/ 64187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7773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889" name="矩形 12"/>
            <p:cNvSpPr>
              <a:spLocks noChangeArrowheads="1"/>
            </p:cNvSpPr>
            <p:nvPr/>
          </p:nvSpPr>
          <p:spPr bwMode="auto">
            <a:xfrm rot="-5400000" flipH="1" flipV="1">
              <a:off x="0" y="489718"/>
              <a:ext cx="476397" cy="476397"/>
            </a:xfrm>
            <a:prstGeom prst="rtTriangle">
              <a:avLst/>
            </a:prstGeom>
            <a:solidFill>
              <a:srgbClr val="7773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890" name="文本框 30"/>
            <p:cNvSpPr txBox="1">
              <a:spLocks noChangeArrowheads="1"/>
            </p:cNvSpPr>
            <p:nvPr/>
          </p:nvSpPr>
          <p:spPr bwMode="auto">
            <a:xfrm>
              <a:off x="595697" y="0"/>
              <a:ext cx="792255" cy="337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第二天</a:t>
              </a: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875" name="组合 31"/>
          <p:cNvGrpSpPr/>
          <p:nvPr/>
        </p:nvGrpSpPr>
        <p:grpSpPr bwMode="auto">
          <a:xfrm>
            <a:off x="5875338" y="2400300"/>
            <a:ext cx="1387955" cy="1550988"/>
            <a:chOff x="0" y="0"/>
            <a:chExt cx="1388471" cy="1550918"/>
          </a:xfrm>
        </p:grpSpPr>
        <p:sp>
          <p:nvSpPr>
            <p:cNvPr id="36885" name="矩形 12"/>
            <p:cNvSpPr/>
            <p:nvPr/>
          </p:nvSpPr>
          <p:spPr bwMode="auto">
            <a:xfrm flipH="1" flipV="1">
              <a:off x="0" y="492140"/>
              <a:ext cx="635196" cy="1058778"/>
            </a:xfrm>
            <a:custGeom>
              <a:avLst/>
              <a:gdLst>
                <a:gd name="T0" fmla="*/ 6418767 w 432000"/>
                <a:gd name="T1" fmla="*/ 0 h 720080"/>
                <a:gd name="T2" fmla="*/ 6418767 w 432000"/>
                <a:gd name="T3" fmla="*/ 6418787 h 720080"/>
                <a:gd name="T4" fmla="*/ 6418767 w 432000"/>
                <a:gd name="T5" fmla="*/ 10699169 h 720080"/>
                <a:gd name="T6" fmla="*/ 0 w 432000"/>
                <a:gd name="T7" fmla="*/ 10699169 h 720080"/>
                <a:gd name="T8" fmla="*/ 0 w 432000"/>
                <a:gd name="T9" fmla="*/ 6418787 h 720080"/>
                <a:gd name="T10" fmla="*/ 64187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7773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886" name="矩形 12"/>
            <p:cNvSpPr>
              <a:spLocks noChangeArrowheads="1"/>
            </p:cNvSpPr>
            <p:nvPr/>
          </p:nvSpPr>
          <p:spPr bwMode="auto">
            <a:xfrm rot="-5400000" flipH="1" flipV="1">
              <a:off x="0" y="493049"/>
              <a:ext cx="476397" cy="476397"/>
            </a:xfrm>
            <a:prstGeom prst="rtTriangle">
              <a:avLst/>
            </a:prstGeom>
            <a:solidFill>
              <a:srgbClr val="7773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887" name="文本框 34"/>
            <p:cNvSpPr txBox="1">
              <a:spLocks noChangeArrowheads="1"/>
            </p:cNvSpPr>
            <p:nvPr/>
          </p:nvSpPr>
          <p:spPr bwMode="auto">
            <a:xfrm>
              <a:off x="595696" y="0"/>
              <a:ext cx="792775" cy="337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第三天</a:t>
              </a: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876" name="组合 35"/>
          <p:cNvGrpSpPr/>
          <p:nvPr/>
        </p:nvGrpSpPr>
        <p:grpSpPr bwMode="auto">
          <a:xfrm>
            <a:off x="8416925" y="1198563"/>
            <a:ext cx="3175000" cy="1693862"/>
            <a:chOff x="0" y="0"/>
            <a:chExt cx="3176332" cy="1694045"/>
          </a:xfrm>
        </p:grpSpPr>
        <p:sp>
          <p:nvSpPr>
            <p:cNvPr id="36881" name="流程图: 数据 36"/>
            <p:cNvSpPr>
              <a:spLocks noChangeArrowheads="1"/>
            </p:cNvSpPr>
            <p:nvPr/>
          </p:nvSpPr>
          <p:spPr bwMode="auto">
            <a:xfrm>
              <a:off x="0" y="0"/>
              <a:ext cx="3176332" cy="635267"/>
            </a:xfrm>
            <a:prstGeom prst="flowChartInputOutput">
              <a:avLst/>
            </a:prstGeom>
            <a:solidFill>
              <a:srgbClr val="0C8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882" name="矩形 12"/>
            <p:cNvSpPr/>
            <p:nvPr/>
          </p:nvSpPr>
          <p:spPr bwMode="auto">
            <a:xfrm flipH="1" flipV="1">
              <a:off x="0" y="635267"/>
              <a:ext cx="635196" cy="1058778"/>
            </a:xfrm>
            <a:custGeom>
              <a:avLst/>
              <a:gdLst>
                <a:gd name="T0" fmla="*/ 6418767 w 432000"/>
                <a:gd name="T1" fmla="*/ 0 h 720080"/>
                <a:gd name="T2" fmla="*/ 6418767 w 432000"/>
                <a:gd name="T3" fmla="*/ 6418787 h 720080"/>
                <a:gd name="T4" fmla="*/ 6418767 w 432000"/>
                <a:gd name="T5" fmla="*/ 10699169 h 720080"/>
                <a:gd name="T6" fmla="*/ 0 w 432000"/>
                <a:gd name="T7" fmla="*/ 10699169 h 720080"/>
                <a:gd name="T8" fmla="*/ 0 w 432000"/>
                <a:gd name="T9" fmla="*/ 6418787 h 720080"/>
                <a:gd name="T10" fmla="*/ 6418767 w 432000"/>
                <a:gd name="T11" fmla="*/ 0 h 720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2000" h="720080">
                  <a:moveTo>
                    <a:pt x="432000" y="0"/>
                  </a:moveTo>
                  <a:lnTo>
                    <a:pt x="432000" y="432000"/>
                  </a:lnTo>
                  <a:lnTo>
                    <a:pt x="432000" y="720080"/>
                  </a:lnTo>
                  <a:lnTo>
                    <a:pt x="0" y="720080"/>
                  </a:lnTo>
                  <a:lnTo>
                    <a:pt x="0" y="432000"/>
                  </a:lnTo>
                  <a:lnTo>
                    <a:pt x="432000" y="0"/>
                  </a:lnTo>
                  <a:close/>
                </a:path>
              </a:pathLst>
            </a:custGeom>
            <a:solidFill>
              <a:srgbClr val="7773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883" name="矩形 12"/>
            <p:cNvSpPr>
              <a:spLocks noChangeArrowheads="1"/>
            </p:cNvSpPr>
            <p:nvPr/>
          </p:nvSpPr>
          <p:spPr bwMode="auto">
            <a:xfrm rot="-5400000" flipH="1" flipV="1">
              <a:off x="0" y="635266"/>
              <a:ext cx="476397" cy="476397"/>
            </a:xfrm>
            <a:prstGeom prst="rtTriangle">
              <a:avLst/>
            </a:prstGeom>
            <a:solidFill>
              <a:srgbClr val="7773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884" name="文本框 39"/>
            <p:cNvSpPr txBox="1">
              <a:spLocks noChangeArrowheads="1"/>
            </p:cNvSpPr>
            <p:nvPr/>
          </p:nvSpPr>
          <p:spPr bwMode="auto">
            <a:xfrm>
              <a:off x="717262" y="121120"/>
              <a:ext cx="792812" cy="337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第四天</a:t>
              </a: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877" name="文本框 40"/>
          <p:cNvSpPr txBox="1">
            <a:spLocks noChangeArrowheads="1"/>
          </p:cNvSpPr>
          <p:nvPr/>
        </p:nvSpPr>
        <p:spPr bwMode="auto">
          <a:xfrm>
            <a:off x="1321753" y="5124450"/>
            <a:ext cx="24463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</a:rPr>
              <a:t>第一天，主要介绍了</a:t>
            </a:r>
            <a:r>
              <a:rPr lang="en-US" altLang="zh-CN" sz="1200">
                <a:latin typeface="宋体" panose="02010600030101010101" pitchFamily="2" charset="-122"/>
              </a:rPr>
              <a:t>Python</a:t>
            </a:r>
            <a:r>
              <a:rPr lang="zh-CN" altLang="en-US" sz="1200">
                <a:latin typeface="宋体" panose="02010600030101010101" pitchFamily="2" charset="-122"/>
              </a:rPr>
              <a:t>的字典，列表查找重要元素。</a:t>
            </a:r>
            <a:endParaRPr lang="zh-CN" altLang="en-US" sz="1200">
              <a:latin typeface="宋体" panose="02010600030101010101" pitchFamily="2" charset="-122"/>
            </a:endParaRPr>
          </a:p>
        </p:txBody>
      </p:sp>
      <p:sp>
        <p:nvSpPr>
          <p:cNvPr id="36878" name="文本框 41"/>
          <p:cNvSpPr txBox="1">
            <a:spLocks noChangeArrowheads="1"/>
          </p:cNvSpPr>
          <p:nvPr/>
        </p:nvSpPr>
        <p:spPr bwMode="auto">
          <a:xfrm>
            <a:off x="4064000" y="4124325"/>
            <a:ext cx="2446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</a:rPr>
              <a:t>用</a:t>
            </a:r>
            <a:r>
              <a:rPr lang="en-US" altLang="zh-CN" sz="1200">
                <a:latin typeface="宋体" panose="02010600030101010101" pitchFamily="2" charset="-122"/>
              </a:rPr>
              <a:t>json</a:t>
            </a:r>
            <a:r>
              <a:rPr lang="zh-CN" altLang="en-US" sz="1200">
                <a:latin typeface="宋体" panose="02010600030101010101" pitchFamily="2" charset="-122"/>
              </a:rPr>
              <a:t>读取数据，解析。</a:t>
            </a:r>
            <a:endParaRPr lang="zh-CN" altLang="en-US" sz="1200">
              <a:latin typeface="宋体" panose="02010600030101010101" pitchFamily="2" charset="-122"/>
            </a:endParaRPr>
          </a:p>
        </p:txBody>
      </p:sp>
      <p:sp>
        <p:nvSpPr>
          <p:cNvPr id="36879" name="文本框 42"/>
          <p:cNvSpPr txBox="1">
            <a:spLocks noChangeArrowheads="1"/>
          </p:cNvSpPr>
          <p:nvPr/>
        </p:nvSpPr>
        <p:spPr bwMode="auto">
          <a:xfrm>
            <a:off x="6688138" y="3027363"/>
            <a:ext cx="2444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Scala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进行大数据爬虫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80" name="文本框 43"/>
          <p:cNvSpPr txBox="1">
            <a:spLocks noChangeArrowheads="1"/>
          </p:cNvSpPr>
          <p:nvPr/>
        </p:nvSpPr>
        <p:spPr bwMode="auto">
          <a:xfrm>
            <a:off x="9202738" y="1938338"/>
            <a:ext cx="2446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</a:rPr>
              <a:t>用</a:t>
            </a:r>
            <a:r>
              <a:rPr lang="en-US" altLang="zh-CN" sz="1200">
                <a:latin typeface="宋体" panose="02010600030101010101" pitchFamily="2" charset="-122"/>
              </a:rPr>
              <a:t>python</a:t>
            </a:r>
            <a:r>
              <a:rPr lang="zh-CN" altLang="en-US" sz="1200">
                <a:latin typeface="宋体" panose="02010600030101010101" pitchFamily="2" charset="-122"/>
              </a:rPr>
              <a:t>进行高考派爬虫</a:t>
            </a:r>
            <a:endParaRPr lang="zh-CN" altLang="en-US" sz="120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C8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3"/>
          <p:cNvSpPr>
            <a:spLocks noChangeArrowheads="1"/>
          </p:cNvSpPr>
          <p:nvPr/>
        </p:nvSpPr>
        <p:spPr bwMode="auto">
          <a:xfrm>
            <a:off x="0" y="2003425"/>
            <a:ext cx="2647950" cy="2459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15" name="文本框 25"/>
          <p:cNvSpPr txBox="1">
            <a:spLocks noChangeArrowheads="1"/>
          </p:cNvSpPr>
          <p:nvPr/>
        </p:nvSpPr>
        <p:spPr bwMode="auto">
          <a:xfrm>
            <a:off x="3028950" y="3005138"/>
            <a:ext cx="3714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项目结果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6" name="文本框 2"/>
          <p:cNvSpPr txBox="1">
            <a:spLocks noChangeArrowheads="1"/>
          </p:cNvSpPr>
          <p:nvPr/>
        </p:nvSpPr>
        <p:spPr bwMode="auto">
          <a:xfrm>
            <a:off x="3024188" y="2008188"/>
            <a:ext cx="53625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05</a:t>
            </a:r>
            <a:endParaRPr lang="zh-CN" altLang="en-US" sz="6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7" name="文本框 26"/>
          <p:cNvSpPr txBox="1">
            <a:spLocks noChangeArrowheads="1"/>
          </p:cNvSpPr>
          <p:nvPr/>
        </p:nvSpPr>
        <p:spPr bwMode="auto">
          <a:xfrm>
            <a:off x="3105150" y="3940175"/>
            <a:ext cx="49260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单击此处可以添加您对于本章节的简要描述，模板中的任意细节均可自由编辑，所有素材更是堪比定制级别的作品。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918" name="组合 17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2693988"/>
            <a:ext cx="9398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945515"/>
            <a:ext cx="6419215" cy="746125"/>
          </a:xfrm>
        </p:spPr>
        <p:txBody>
          <a:bodyPr/>
          <a:p>
            <a:r>
              <a:rPr lang="zh-CN" altLang="en-US" sz="1600"/>
              <a:t>运用</a:t>
            </a:r>
            <a:r>
              <a:rPr lang="en-US" altLang="zh-CN" sz="1600"/>
              <a:t>spark</a:t>
            </a:r>
            <a:r>
              <a:rPr lang="zh-CN" altLang="en-US" sz="1600"/>
              <a:t>工具，我们得到的代码如下：</a:t>
            </a:r>
            <a:endParaRPr lang="zh-CN" altLang="en-US" sz="160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import urllib.request as r</a:t>
            </a:r>
            <a:endParaRPr lang="zh-CN" altLang="en-US" sz="1600"/>
          </a:p>
          <a:p>
            <a:r>
              <a:rPr lang="zh-CN" altLang="en-US" sz="1600"/>
              <a:t>city_pinyin=input("请输入城市拼音:")</a:t>
            </a:r>
            <a:endParaRPr lang="zh-CN" altLang="en-US" sz="1600"/>
          </a:p>
          <a:p>
            <a:r>
              <a:rPr lang="zh-CN" altLang="en-US" sz="1600"/>
              <a:t>address='http://api.openweathermap.org/data/2.5/forecast?q={},cn&amp;mode=json&amp;lang=zh_cn&amp;&amp;APPID=6a67ed641c0fda8b69715c43518b6996&amp;units=metric'</a:t>
            </a:r>
            <a:endParaRPr lang="zh-CN" altLang="en-US" sz="1600"/>
          </a:p>
          <a:p>
            <a:r>
              <a:rPr lang="zh-CN" altLang="en-US" sz="1600"/>
              <a:t>info=r.urlopen(address.format(city_pinyin)).read().decode('utf-8','ignore')</a:t>
            </a:r>
            <a:endParaRPr lang="zh-CN" altLang="en-US" sz="1600"/>
          </a:p>
          <a:p>
            <a:r>
              <a:rPr lang="zh-CN" altLang="en-US" sz="1600"/>
              <a:t>print(info)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import json</a:t>
            </a:r>
            <a:endParaRPr lang="zh-CN" altLang="en-US" sz="1600"/>
          </a:p>
          <a:p>
            <a:r>
              <a:rPr lang="zh-CN" altLang="en-US" sz="1600"/>
              <a:t>data=json.loads(info)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print("欢迎使用全球天气app")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print("1.查看当前城市未来五天天气 2.查看其他城市天气 3.保存")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menno=input("请输入菜单：")</a:t>
            </a:r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cxnSp>
        <p:nvCxnSpPr>
          <p:cNvPr id="41986" name="直接连接符 4"/>
          <p:cNvCxnSpPr>
            <a:cxnSpLocks noChangeShapeType="1"/>
          </p:cNvCxnSpPr>
          <p:nvPr/>
        </p:nvCxnSpPr>
        <p:spPr bwMode="auto">
          <a:xfrm>
            <a:off x="355600" y="914400"/>
            <a:ext cx="11328400" cy="0"/>
          </a:xfrm>
          <a:prstGeom prst="line">
            <a:avLst/>
          </a:prstGeom>
          <a:noFill/>
          <a:ln w="28575">
            <a:solidFill>
              <a:srgbClr val="A6A6A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88" name="文本框 12"/>
          <p:cNvSpPr txBox="1">
            <a:spLocks noChangeArrowheads="1"/>
          </p:cNvSpPr>
          <p:nvPr/>
        </p:nvSpPr>
        <p:spPr bwMode="auto">
          <a:xfrm>
            <a:off x="844550" y="420688"/>
            <a:ext cx="2155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项目结果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89" name="组合 6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407988"/>
            <a:ext cx="3349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3425" y="523240"/>
            <a:ext cx="10620375" cy="5654040"/>
          </a:xfrm>
        </p:spPr>
        <p:txBody>
          <a:bodyPr/>
          <a:p>
            <a:r>
              <a:rPr lang="zh-CN" altLang="en-US" sz="1600">
                <a:sym typeface="+mn-ea"/>
              </a:rPr>
              <a:t>if menno=="1":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print("1.查看当前城市未来五天天气")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print("当前城市为:"+city_pinyin)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print("6月3日的天气为:"+str(data["list"][3]['weather'][0]['description'])+";最高温度为:"+str(data["list"][3]["main"]["temp_max"])+";最低温度为:"+str(data["list"][3]["main"]["temp_min"]))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>
                <a:sym typeface="+mn-ea"/>
              </a:rPr>
              <a:t>    print("6月4日的天气为:"+str(data["list"][11]['weather'][0]['description'])+";最高温度为:"+str(data["list"][11]["main"]["temp_max"])+";最低温度为:"+str(data["list"][11]["main"]["temp_min"]))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print("6月5日的天气为:"+str(data["list"][19]['weather'][0]['description'])+";最高温度为:"+str(data["list"][19]["main"]["temp"])+";最低温度为:"+str(data["list"][19]["main"]["temp_min"]))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print("6月6日的天气为:"+str(data["list"][27]['weather'][0]['description'])+";最高温度为:"+str(data["list"][27]["main"]["temp"])+";最低温度为:"+str(data["list"][27]["main"]["temp_min"]))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>
                <a:sym typeface="+mn-ea"/>
              </a:rPr>
              <a:t>    print("6月7日的天气为:"+str(data["list"][35]['weather'][0]['description'])+";最高温度为:"+str(data["list"][35]["main"]["temp"])+";最低温度为:"+str(data["list"][35]["main"]["temp_min"]))</a:t>
            </a:r>
            <a:endParaRPr lang="zh-CN" altLang="en-US" sz="1600"/>
          </a:p>
          <a:p>
            <a:endParaRPr lang="zh-CN" altLang="en-US" sz="1600"/>
          </a:p>
        </p:txBody>
      </p:sp>
      <p:grpSp>
        <p:nvGrpSpPr>
          <p:cNvPr id="44038" name="组合 22"/>
          <p:cNvGrpSpPr/>
          <p:nvPr/>
        </p:nvGrpSpPr>
        <p:grpSpPr bwMode="auto">
          <a:xfrm>
            <a:off x="5416550" y="2927350"/>
            <a:ext cx="1730375" cy="276225"/>
            <a:chOff x="0" y="0"/>
            <a:chExt cx="1317333" cy="210768"/>
          </a:xfrm>
        </p:grpSpPr>
        <p:sp>
          <p:nvSpPr>
            <p:cNvPr id="44046" name="文本框 23"/>
            <p:cNvSpPr txBox="1">
              <a:spLocks noChangeArrowheads="1"/>
            </p:cNvSpPr>
            <p:nvPr/>
          </p:nvSpPr>
          <p:spPr bwMode="auto">
            <a:xfrm>
              <a:off x="0" y="0"/>
              <a:ext cx="1194351" cy="2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请在此添加图片说明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47" name="等腰三角形 24"/>
            <p:cNvSpPr>
              <a:spLocks noChangeArrowheads="1"/>
            </p:cNvSpPr>
            <p:nvPr/>
          </p:nvSpPr>
          <p:spPr bwMode="auto">
            <a:xfrm rot="16200000" flipV="1">
              <a:off x="1194350" y="49847"/>
              <a:ext cx="132091" cy="113872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44039" name="组合 25"/>
          <p:cNvGrpSpPr/>
          <p:nvPr/>
        </p:nvGrpSpPr>
        <p:grpSpPr bwMode="auto">
          <a:xfrm>
            <a:off x="5019675" y="3657600"/>
            <a:ext cx="1711325" cy="277813"/>
            <a:chOff x="0" y="0"/>
            <a:chExt cx="1302621" cy="210768"/>
          </a:xfrm>
        </p:grpSpPr>
        <p:sp>
          <p:nvSpPr>
            <p:cNvPr id="44044" name="文本框 26"/>
            <p:cNvSpPr txBox="1">
              <a:spLocks noChangeArrowheads="1"/>
            </p:cNvSpPr>
            <p:nvPr/>
          </p:nvSpPr>
          <p:spPr bwMode="auto">
            <a:xfrm>
              <a:off x="108271" y="0"/>
              <a:ext cx="1194350" cy="2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请在此添加图片说明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45" name="等腰三角形 27"/>
            <p:cNvSpPr>
              <a:spLocks noChangeArrowheads="1"/>
            </p:cNvSpPr>
            <p:nvPr/>
          </p:nvSpPr>
          <p:spPr bwMode="auto">
            <a:xfrm rot="5400000" flipH="1" flipV="1">
              <a:off x="-9110" y="42599"/>
              <a:ext cx="132091" cy="1138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2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当前城市为:leshan</a:t>
            </a:r>
            <a:endParaRPr lang="zh-CN" altLang="en-US"/>
          </a:p>
          <a:p>
            <a:r>
              <a:rPr lang="zh-CN" altLang="en-US"/>
              <a:t>6月3日的天气为:晴;最高温度为:16.81;最低温度为:16.81</a:t>
            </a:r>
            <a:endParaRPr lang="zh-CN" altLang="en-US"/>
          </a:p>
          <a:p>
            <a:r>
              <a:rPr lang="zh-CN" altLang="en-US"/>
              <a:t>6月4日的天气为:晴;最高温度为:17.9;最低温度为:17.9</a:t>
            </a:r>
            <a:endParaRPr lang="zh-CN" altLang="en-US"/>
          </a:p>
          <a:p>
            <a:r>
              <a:rPr lang="zh-CN" altLang="en-US"/>
              <a:t>6月5日的天气为:阴，多云;最高温度为:20.29;最低温度为:20.29</a:t>
            </a:r>
            <a:endParaRPr lang="zh-CN" altLang="en-US"/>
          </a:p>
          <a:p>
            <a:r>
              <a:rPr lang="zh-CN" altLang="en-US"/>
              <a:t>6月6日的天气为:小雨;最高温度为:18.15;最低温度为:18.15</a:t>
            </a:r>
            <a:endParaRPr lang="zh-CN" altLang="en-US"/>
          </a:p>
          <a:p>
            <a:r>
              <a:rPr lang="zh-CN" altLang="en-US"/>
              <a:t>6月7日的天气为:阴，多云;最高温度为:18.13;最低温度为:18.13</a:t>
            </a:r>
            <a:endParaRPr lang="zh-CN" altLang="en-US"/>
          </a:p>
        </p:txBody>
      </p:sp>
      <p:cxnSp>
        <p:nvCxnSpPr>
          <p:cNvPr id="45058" name="直接连接符 4"/>
          <p:cNvCxnSpPr>
            <a:cxnSpLocks noChangeShapeType="1"/>
          </p:cNvCxnSpPr>
          <p:nvPr/>
        </p:nvCxnSpPr>
        <p:spPr bwMode="auto">
          <a:xfrm>
            <a:off x="355600" y="914400"/>
            <a:ext cx="11328400" cy="0"/>
          </a:xfrm>
          <a:prstGeom prst="line">
            <a:avLst/>
          </a:prstGeom>
          <a:noFill/>
          <a:ln w="28575">
            <a:solidFill>
              <a:srgbClr val="A6A6A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0" name="文本框 12"/>
          <p:cNvSpPr txBox="1">
            <a:spLocks noChangeArrowheads="1"/>
          </p:cNvSpPr>
          <p:nvPr/>
        </p:nvSpPr>
        <p:spPr bwMode="auto">
          <a:xfrm>
            <a:off x="844550" y="420688"/>
            <a:ext cx="2155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项目结果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061" name="组合 9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4338"/>
            <a:ext cx="3048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153285" y="996950"/>
            <a:ext cx="68199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sym typeface="+mn-ea"/>
              </a:rPr>
              <a:t>某时刻的最高温度与最低温度</a:t>
            </a:r>
            <a:endParaRPr lang="zh-CN" altLang="en-US" sz="4000" b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30" name="直接连接符 4"/>
          <p:cNvCxnSpPr>
            <a:cxnSpLocks noChangeShapeType="1"/>
          </p:cNvCxnSpPr>
          <p:nvPr/>
        </p:nvCxnSpPr>
        <p:spPr bwMode="auto">
          <a:xfrm>
            <a:off x="355600" y="914400"/>
            <a:ext cx="11328400" cy="0"/>
          </a:xfrm>
          <a:prstGeom prst="line">
            <a:avLst/>
          </a:prstGeom>
          <a:noFill/>
          <a:ln w="28575">
            <a:solidFill>
              <a:srgbClr val="A6A6A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8133" name="组合 9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4338"/>
            <a:ext cx="3048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组合 1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688" y="1500188"/>
            <a:ext cx="871537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组合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2176463"/>
            <a:ext cx="841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组合 2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50" y="4621213"/>
            <a:ext cx="841375" cy="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组合 2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988" y="5651500"/>
            <a:ext cx="835025" cy="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8" name="圆角矩形 30"/>
          <p:cNvSpPr>
            <a:spLocks noChangeArrowheads="1"/>
          </p:cNvSpPr>
          <p:nvPr/>
        </p:nvSpPr>
        <p:spPr bwMode="auto">
          <a:xfrm rot="2700000">
            <a:off x="8194675" y="1911350"/>
            <a:ext cx="608013" cy="608013"/>
          </a:xfrm>
          <a:prstGeom prst="roundRect">
            <a:avLst>
              <a:gd name="adj" fmla="val 16667"/>
            </a:avLst>
          </a:pr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39" name="圆角矩形 31"/>
          <p:cNvSpPr>
            <a:spLocks noChangeArrowheads="1"/>
          </p:cNvSpPr>
          <p:nvPr/>
        </p:nvSpPr>
        <p:spPr bwMode="auto">
          <a:xfrm rot="2700000">
            <a:off x="8882856" y="2148682"/>
            <a:ext cx="898525" cy="896938"/>
          </a:xfrm>
          <a:prstGeom prst="roundRect">
            <a:avLst>
              <a:gd name="adj" fmla="val 16667"/>
            </a:avLst>
          </a:pr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40" name="圆角矩形 32"/>
          <p:cNvSpPr>
            <a:spLocks noChangeArrowheads="1"/>
          </p:cNvSpPr>
          <p:nvPr/>
        </p:nvSpPr>
        <p:spPr bwMode="auto">
          <a:xfrm rot="2700000">
            <a:off x="9201944" y="4333081"/>
            <a:ext cx="928688" cy="930275"/>
          </a:xfrm>
          <a:prstGeom prst="roundRect">
            <a:avLst>
              <a:gd name="adj" fmla="val 16667"/>
            </a:avLst>
          </a:pr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41" name="圆角矩形 33"/>
          <p:cNvSpPr>
            <a:spLocks noChangeArrowheads="1"/>
          </p:cNvSpPr>
          <p:nvPr/>
        </p:nvSpPr>
        <p:spPr bwMode="auto">
          <a:xfrm rot="2700000">
            <a:off x="8697913" y="4984750"/>
            <a:ext cx="463550" cy="463550"/>
          </a:xfrm>
          <a:prstGeom prst="roundRect">
            <a:avLst>
              <a:gd name="adj" fmla="val 16667"/>
            </a:avLst>
          </a:pr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42" name="圆角矩形 34"/>
          <p:cNvSpPr>
            <a:spLocks noChangeArrowheads="1"/>
          </p:cNvSpPr>
          <p:nvPr/>
        </p:nvSpPr>
        <p:spPr bwMode="auto">
          <a:xfrm rot="2700000">
            <a:off x="10503694" y="1705769"/>
            <a:ext cx="963612" cy="965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43" name="圆角矩形 35"/>
          <p:cNvSpPr>
            <a:spLocks noChangeArrowheads="1"/>
          </p:cNvSpPr>
          <p:nvPr/>
        </p:nvSpPr>
        <p:spPr bwMode="auto">
          <a:xfrm rot="2700000">
            <a:off x="7608888" y="5213350"/>
            <a:ext cx="920750" cy="92075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44" name="圆角矩形 36"/>
          <p:cNvSpPr>
            <a:spLocks noChangeArrowheads="1"/>
          </p:cNvSpPr>
          <p:nvPr/>
        </p:nvSpPr>
        <p:spPr bwMode="auto">
          <a:xfrm rot="2700000">
            <a:off x="8296276" y="6342062"/>
            <a:ext cx="328612" cy="328613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45" name="任意多边形 37"/>
          <p:cNvSpPr/>
          <p:nvPr/>
        </p:nvSpPr>
        <p:spPr bwMode="auto">
          <a:xfrm rot="2700000">
            <a:off x="9951244" y="6430169"/>
            <a:ext cx="511175" cy="512763"/>
          </a:xfrm>
          <a:custGeom>
            <a:avLst/>
            <a:gdLst>
              <a:gd name="T0" fmla="*/ 24831 w 511596"/>
              <a:gd name="T1" fmla="*/ 25376 h 511596"/>
              <a:gd name="T2" fmla="*/ 84778 w 511596"/>
              <a:gd name="T3" fmla="*/ 0 h 511596"/>
              <a:gd name="T4" fmla="*/ 423878 w 511596"/>
              <a:gd name="T5" fmla="*/ 0 h 511596"/>
              <a:gd name="T6" fmla="*/ 508656 w 511596"/>
              <a:gd name="T7" fmla="*/ 86639 h 511596"/>
              <a:gd name="T8" fmla="*/ 508656 w 511596"/>
              <a:gd name="T9" fmla="*/ 246647 h 511596"/>
              <a:gd name="T10" fmla="*/ 241349 w 511596"/>
              <a:gd name="T11" fmla="*/ 519821 h 511596"/>
              <a:gd name="T12" fmla="*/ 84778 w 511596"/>
              <a:gd name="T13" fmla="*/ 519821 h 511596"/>
              <a:gd name="T14" fmla="*/ 0 w 511596"/>
              <a:gd name="T15" fmla="*/ 433182 h 511596"/>
              <a:gd name="T16" fmla="*/ 0 w 511596"/>
              <a:gd name="T17" fmla="*/ 86639 h 511596"/>
              <a:gd name="T18" fmla="*/ 24831 w 511596"/>
              <a:gd name="T19" fmla="*/ 25376 h 5115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11596" h="511596">
                <a:moveTo>
                  <a:pt x="24975" y="24975"/>
                </a:moveTo>
                <a:cubicBezTo>
                  <a:pt x="40405" y="9544"/>
                  <a:pt x="61723" y="-1"/>
                  <a:pt x="85268" y="0"/>
                </a:cubicBezTo>
                <a:lnTo>
                  <a:pt x="426328" y="0"/>
                </a:lnTo>
                <a:cubicBezTo>
                  <a:pt x="473420" y="0"/>
                  <a:pt x="511596" y="38176"/>
                  <a:pt x="511596" y="85268"/>
                </a:cubicBezTo>
                <a:lnTo>
                  <a:pt x="511596" y="242744"/>
                </a:lnTo>
                <a:lnTo>
                  <a:pt x="242744" y="511596"/>
                </a:lnTo>
                <a:lnTo>
                  <a:pt x="85268" y="511596"/>
                </a:lnTo>
                <a:cubicBezTo>
                  <a:pt x="38176" y="511596"/>
                  <a:pt x="0" y="473420"/>
                  <a:pt x="0" y="426328"/>
                </a:cubicBezTo>
                <a:lnTo>
                  <a:pt x="0" y="85268"/>
                </a:lnTo>
                <a:cubicBezTo>
                  <a:pt x="-1" y="61723"/>
                  <a:pt x="9544" y="40405"/>
                  <a:pt x="24975" y="24975"/>
                </a:cubicBezTo>
                <a:close/>
              </a:path>
            </a:pathLst>
          </a:cu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8146" name="椭圆 38"/>
          <p:cNvSpPr>
            <a:spLocks noChangeArrowheads="1"/>
          </p:cNvSpPr>
          <p:nvPr/>
        </p:nvSpPr>
        <p:spPr bwMode="auto">
          <a:xfrm>
            <a:off x="9771063" y="1149350"/>
            <a:ext cx="723900" cy="723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47" name="椭圆 39"/>
          <p:cNvSpPr>
            <a:spLocks noChangeArrowheads="1"/>
          </p:cNvSpPr>
          <p:nvPr/>
        </p:nvSpPr>
        <p:spPr bwMode="auto">
          <a:xfrm>
            <a:off x="6837363" y="4286250"/>
            <a:ext cx="723900" cy="723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148" name="Freeform 7"/>
          <p:cNvSpPr>
            <a:spLocks noEditPoints="1"/>
          </p:cNvSpPr>
          <p:nvPr/>
        </p:nvSpPr>
        <p:spPr bwMode="auto">
          <a:xfrm>
            <a:off x="6942138" y="4529138"/>
            <a:ext cx="488950" cy="280987"/>
          </a:xfrm>
          <a:custGeom>
            <a:avLst/>
            <a:gdLst>
              <a:gd name="T0" fmla="*/ 2147483647 w 1064"/>
              <a:gd name="T1" fmla="*/ 2147483647 h 612"/>
              <a:gd name="T2" fmla="*/ 2147483647 w 1064"/>
              <a:gd name="T3" fmla="*/ 2147483647 h 612"/>
              <a:gd name="T4" fmla="*/ 2147483647 w 1064"/>
              <a:gd name="T5" fmla="*/ 2147483647 h 612"/>
              <a:gd name="T6" fmla="*/ 2147483647 w 1064"/>
              <a:gd name="T7" fmla="*/ 2147483647 h 612"/>
              <a:gd name="T8" fmla="*/ 2147483647 w 1064"/>
              <a:gd name="T9" fmla="*/ 2147483647 h 612"/>
              <a:gd name="T10" fmla="*/ 2147483647 w 1064"/>
              <a:gd name="T11" fmla="*/ 2147483647 h 612"/>
              <a:gd name="T12" fmla="*/ 2147483647 w 1064"/>
              <a:gd name="T13" fmla="*/ 2147483647 h 612"/>
              <a:gd name="T14" fmla="*/ 2147483647 w 1064"/>
              <a:gd name="T15" fmla="*/ 2147483647 h 612"/>
              <a:gd name="T16" fmla="*/ 2147483647 w 1064"/>
              <a:gd name="T17" fmla="*/ 2147483647 h 612"/>
              <a:gd name="T18" fmla="*/ 2147483647 w 1064"/>
              <a:gd name="T19" fmla="*/ 2147483647 h 612"/>
              <a:gd name="T20" fmla="*/ 2147483647 w 1064"/>
              <a:gd name="T21" fmla="*/ 2147483647 h 612"/>
              <a:gd name="T22" fmla="*/ 2147483647 w 1064"/>
              <a:gd name="T23" fmla="*/ 2147483647 h 612"/>
              <a:gd name="T24" fmla="*/ 2147483647 w 1064"/>
              <a:gd name="T25" fmla="*/ 2147483647 h 612"/>
              <a:gd name="T26" fmla="*/ 2147483647 w 1064"/>
              <a:gd name="T27" fmla="*/ 2147483647 h 612"/>
              <a:gd name="T28" fmla="*/ 2147483647 w 1064"/>
              <a:gd name="T29" fmla="*/ 2147483647 h 612"/>
              <a:gd name="T30" fmla="*/ 2147483647 w 1064"/>
              <a:gd name="T31" fmla="*/ 2147483647 h 612"/>
              <a:gd name="T32" fmla="*/ 2147483647 w 1064"/>
              <a:gd name="T33" fmla="*/ 2147483647 h 612"/>
              <a:gd name="T34" fmla="*/ 2147483647 w 1064"/>
              <a:gd name="T35" fmla="*/ 2147483647 h 612"/>
              <a:gd name="T36" fmla="*/ 2147483647 w 1064"/>
              <a:gd name="T37" fmla="*/ 2147483647 h 612"/>
              <a:gd name="T38" fmla="*/ 2147483647 w 1064"/>
              <a:gd name="T39" fmla="*/ 2147483647 h 612"/>
              <a:gd name="T40" fmla="*/ 2147483647 w 1064"/>
              <a:gd name="T41" fmla="*/ 2147483647 h 612"/>
              <a:gd name="T42" fmla="*/ 2147483647 w 1064"/>
              <a:gd name="T43" fmla="*/ 2147483647 h 612"/>
              <a:gd name="T44" fmla="*/ 2147483647 w 1064"/>
              <a:gd name="T45" fmla="*/ 0 h 612"/>
              <a:gd name="T46" fmla="*/ 2147483647 w 1064"/>
              <a:gd name="T47" fmla="*/ 2147483647 h 612"/>
              <a:gd name="T48" fmla="*/ 2147483647 w 1064"/>
              <a:gd name="T49" fmla="*/ 2147483647 h 612"/>
              <a:gd name="T50" fmla="*/ 0 w 1064"/>
              <a:gd name="T51" fmla="*/ 2147483647 h 612"/>
              <a:gd name="T52" fmla="*/ 2147483647 w 1064"/>
              <a:gd name="T53" fmla="*/ 2147483647 h 612"/>
              <a:gd name="T54" fmla="*/ 2147483647 w 1064"/>
              <a:gd name="T55" fmla="*/ 2147483647 h 612"/>
              <a:gd name="T56" fmla="*/ 2147483647 w 1064"/>
              <a:gd name="T57" fmla="*/ 2147483647 h 612"/>
              <a:gd name="T58" fmla="*/ 2147483647 w 1064"/>
              <a:gd name="T59" fmla="*/ 2147483647 h 612"/>
              <a:gd name="T60" fmla="*/ 2147483647 w 1064"/>
              <a:gd name="T61" fmla="*/ 2147483647 h 612"/>
              <a:gd name="T62" fmla="*/ 2147483647 w 1064"/>
              <a:gd name="T63" fmla="*/ 2147483647 h 612"/>
              <a:gd name="T64" fmla="*/ 2147483647 w 1064"/>
              <a:gd name="T65" fmla="*/ 2147483647 h 612"/>
              <a:gd name="T66" fmla="*/ 2147483647 w 1064"/>
              <a:gd name="T67" fmla="*/ 2147483647 h 612"/>
              <a:gd name="T68" fmla="*/ 2147483647 w 1064"/>
              <a:gd name="T69" fmla="*/ 2147483647 h 612"/>
              <a:gd name="T70" fmla="*/ 2147483647 w 1064"/>
              <a:gd name="T71" fmla="*/ 2147483647 h 612"/>
              <a:gd name="T72" fmla="*/ 2147483647 w 1064"/>
              <a:gd name="T73" fmla="*/ 2147483647 h 612"/>
              <a:gd name="T74" fmla="*/ 2147483647 w 1064"/>
              <a:gd name="T75" fmla="*/ 2147483647 h 612"/>
              <a:gd name="T76" fmla="*/ 2147483647 w 1064"/>
              <a:gd name="T77" fmla="*/ 2147483647 h 612"/>
              <a:gd name="T78" fmla="*/ 2147483647 w 1064"/>
              <a:gd name="T79" fmla="*/ 2147483647 h 612"/>
              <a:gd name="T80" fmla="*/ 2147483647 w 1064"/>
              <a:gd name="T81" fmla="*/ 2147483647 h 612"/>
              <a:gd name="T82" fmla="*/ 2147483647 w 1064"/>
              <a:gd name="T83" fmla="*/ 2147483647 h 612"/>
              <a:gd name="T84" fmla="*/ 2147483647 w 1064"/>
              <a:gd name="T85" fmla="*/ 2147483647 h 612"/>
              <a:gd name="T86" fmla="*/ 2147483647 w 1064"/>
              <a:gd name="T87" fmla="*/ 2147483647 h 612"/>
              <a:gd name="T88" fmla="*/ 2147483647 w 1064"/>
              <a:gd name="T89" fmla="*/ 2147483647 h 612"/>
              <a:gd name="T90" fmla="*/ 2147483647 w 1064"/>
              <a:gd name="T91" fmla="*/ 2147483647 h 612"/>
              <a:gd name="T92" fmla="*/ 2147483647 w 1064"/>
              <a:gd name="T93" fmla="*/ 2147483647 h 612"/>
              <a:gd name="T94" fmla="*/ 2147483647 w 1064"/>
              <a:gd name="T95" fmla="*/ 2147483647 h 61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064" h="612">
                <a:moveTo>
                  <a:pt x="790" y="343"/>
                </a:moveTo>
                <a:cubicBezTo>
                  <a:pt x="785" y="339"/>
                  <a:pt x="779" y="338"/>
                  <a:pt x="773" y="340"/>
                </a:cubicBezTo>
                <a:lnTo>
                  <a:pt x="511" y="427"/>
                </a:lnTo>
                <a:lnTo>
                  <a:pt x="259" y="344"/>
                </a:lnTo>
                <a:cubicBezTo>
                  <a:pt x="254" y="342"/>
                  <a:pt x="247" y="343"/>
                  <a:pt x="242" y="346"/>
                </a:cubicBezTo>
                <a:cubicBezTo>
                  <a:pt x="237" y="350"/>
                  <a:pt x="234" y="356"/>
                  <a:pt x="234" y="362"/>
                </a:cubicBezTo>
                <a:lnTo>
                  <a:pt x="234" y="571"/>
                </a:lnTo>
                <a:cubicBezTo>
                  <a:pt x="234" y="580"/>
                  <a:pt x="241" y="588"/>
                  <a:pt x="250" y="590"/>
                </a:cubicBezTo>
                <a:cubicBezTo>
                  <a:pt x="324" y="604"/>
                  <a:pt x="418" y="612"/>
                  <a:pt x="516" y="612"/>
                </a:cubicBezTo>
                <a:cubicBezTo>
                  <a:pt x="614" y="612"/>
                  <a:pt x="709" y="604"/>
                  <a:pt x="783" y="590"/>
                </a:cubicBezTo>
                <a:cubicBezTo>
                  <a:pt x="792" y="588"/>
                  <a:pt x="798" y="580"/>
                  <a:pt x="798" y="571"/>
                </a:cubicBezTo>
                <a:lnTo>
                  <a:pt x="798" y="358"/>
                </a:lnTo>
                <a:cubicBezTo>
                  <a:pt x="798" y="352"/>
                  <a:pt x="795" y="346"/>
                  <a:pt x="790" y="343"/>
                </a:cubicBezTo>
                <a:close/>
                <a:moveTo>
                  <a:pt x="1061" y="469"/>
                </a:moveTo>
                <a:lnTo>
                  <a:pt x="1046" y="412"/>
                </a:lnTo>
                <a:cubicBezTo>
                  <a:pt x="1045" y="410"/>
                  <a:pt x="1044" y="409"/>
                  <a:pt x="1044" y="408"/>
                </a:cubicBezTo>
                <a:cubicBezTo>
                  <a:pt x="1047" y="401"/>
                  <a:pt x="1049" y="394"/>
                  <a:pt x="1049" y="385"/>
                </a:cubicBezTo>
                <a:cubicBezTo>
                  <a:pt x="1049" y="362"/>
                  <a:pt x="1035" y="343"/>
                  <a:pt x="1014" y="335"/>
                </a:cubicBezTo>
                <a:lnTo>
                  <a:pt x="1014" y="209"/>
                </a:lnTo>
                <a:cubicBezTo>
                  <a:pt x="1016" y="204"/>
                  <a:pt x="1017" y="200"/>
                  <a:pt x="1017" y="195"/>
                </a:cubicBezTo>
                <a:cubicBezTo>
                  <a:pt x="1017" y="179"/>
                  <a:pt x="1006" y="164"/>
                  <a:pt x="991" y="159"/>
                </a:cubicBezTo>
                <a:lnTo>
                  <a:pt x="517" y="2"/>
                </a:lnTo>
                <a:cubicBezTo>
                  <a:pt x="513" y="1"/>
                  <a:pt x="509" y="0"/>
                  <a:pt x="505" y="0"/>
                </a:cubicBezTo>
                <a:cubicBezTo>
                  <a:pt x="501" y="0"/>
                  <a:pt x="497" y="1"/>
                  <a:pt x="493" y="2"/>
                </a:cubicBezTo>
                <a:lnTo>
                  <a:pt x="26" y="157"/>
                </a:lnTo>
                <a:cubicBezTo>
                  <a:pt x="10" y="162"/>
                  <a:pt x="0" y="176"/>
                  <a:pt x="0" y="193"/>
                </a:cubicBezTo>
                <a:cubicBezTo>
                  <a:pt x="0" y="209"/>
                  <a:pt x="10" y="224"/>
                  <a:pt x="26" y="229"/>
                </a:cubicBezTo>
                <a:lnTo>
                  <a:pt x="500" y="386"/>
                </a:lnTo>
                <a:cubicBezTo>
                  <a:pt x="504" y="388"/>
                  <a:pt x="508" y="388"/>
                  <a:pt x="512" y="388"/>
                </a:cubicBezTo>
                <a:cubicBezTo>
                  <a:pt x="516" y="388"/>
                  <a:pt x="520" y="388"/>
                  <a:pt x="524" y="386"/>
                </a:cubicBezTo>
                <a:lnTo>
                  <a:pt x="976" y="236"/>
                </a:lnTo>
                <a:lnTo>
                  <a:pt x="976" y="335"/>
                </a:lnTo>
                <a:cubicBezTo>
                  <a:pt x="956" y="343"/>
                  <a:pt x="941" y="362"/>
                  <a:pt x="941" y="385"/>
                </a:cubicBezTo>
                <a:cubicBezTo>
                  <a:pt x="941" y="394"/>
                  <a:pt x="943" y="401"/>
                  <a:pt x="947" y="409"/>
                </a:cubicBezTo>
                <a:cubicBezTo>
                  <a:pt x="946" y="410"/>
                  <a:pt x="945" y="410"/>
                  <a:pt x="945" y="412"/>
                </a:cubicBezTo>
                <a:lnTo>
                  <a:pt x="929" y="469"/>
                </a:lnTo>
                <a:cubicBezTo>
                  <a:pt x="926" y="479"/>
                  <a:pt x="932" y="489"/>
                  <a:pt x="942" y="492"/>
                </a:cubicBezTo>
                <a:cubicBezTo>
                  <a:pt x="944" y="492"/>
                  <a:pt x="946" y="493"/>
                  <a:pt x="948" y="493"/>
                </a:cubicBezTo>
                <a:cubicBezTo>
                  <a:pt x="956" y="493"/>
                  <a:pt x="964" y="487"/>
                  <a:pt x="966" y="479"/>
                </a:cubicBezTo>
                <a:lnTo>
                  <a:pt x="976" y="441"/>
                </a:lnTo>
                <a:lnTo>
                  <a:pt x="976" y="474"/>
                </a:lnTo>
                <a:cubicBezTo>
                  <a:pt x="976" y="484"/>
                  <a:pt x="985" y="493"/>
                  <a:pt x="995" y="493"/>
                </a:cubicBezTo>
                <a:cubicBezTo>
                  <a:pt x="1006" y="493"/>
                  <a:pt x="1014" y="484"/>
                  <a:pt x="1014" y="474"/>
                </a:cubicBezTo>
                <a:lnTo>
                  <a:pt x="1014" y="441"/>
                </a:lnTo>
                <a:lnTo>
                  <a:pt x="1025" y="479"/>
                </a:lnTo>
                <a:cubicBezTo>
                  <a:pt x="1027" y="487"/>
                  <a:pt x="1035" y="493"/>
                  <a:pt x="1043" y="493"/>
                </a:cubicBezTo>
                <a:cubicBezTo>
                  <a:pt x="1045" y="493"/>
                  <a:pt x="1046" y="492"/>
                  <a:pt x="1048" y="492"/>
                </a:cubicBezTo>
                <a:cubicBezTo>
                  <a:pt x="1058" y="489"/>
                  <a:pt x="1064" y="479"/>
                  <a:pt x="1061" y="46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8149" name="组合 41"/>
          <p:cNvGrpSpPr/>
          <p:nvPr/>
        </p:nvGrpSpPr>
        <p:grpSpPr bwMode="auto">
          <a:xfrm>
            <a:off x="10388600" y="5264150"/>
            <a:ext cx="723900" cy="723900"/>
            <a:chOff x="0" y="0"/>
            <a:chExt cx="723900" cy="723900"/>
          </a:xfrm>
        </p:grpSpPr>
        <p:sp>
          <p:nvSpPr>
            <p:cNvPr id="48160" name="椭圆 42"/>
            <p:cNvSpPr>
              <a:spLocks noChangeArrowheads="1"/>
            </p:cNvSpPr>
            <p:nvPr/>
          </p:nvSpPr>
          <p:spPr bwMode="auto">
            <a:xfrm>
              <a:off x="0" y="0"/>
              <a:ext cx="723900" cy="723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8161" name="Freeform 8"/>
            <p:cNvSpPr>
              <a:spLocks noEditPoints="1"/>
            </p:cNvSpPr>
            <p:nvPr/>
          </p:nvSpPr>
          <p:spPr bwMode="auto">
            <a:xfrm>
              <a:off x="178556" y="203649"/>
              <a:ext cx="366788" cy="371776"/>
            </a:xfrm>
            <a:custGeom>
              <a:avLst/>
              <a:gdLst>
                <a:gd name="T0" fmla="*/ 2147483647 w 798"/>
                <a:gd name="T1" fmla="*/ 2147483647 h 809"/>
                <a:gd name="T2" fmla="*/ 2147483647 w 798"/>
                <a:gd name="T3" fmla="*/ 2147483647 h 809"/>
                <a:gd name="T4" fmla="*/ 2147483647 w 798"/>
                <a:gd name="T5" fmla="*/ 2147483647 h 809"/>
                <a:gd name="T6" fmla="*/ 2147483647 w 798"/>
                <a:gd name="T7" fmla="*/ 2147483647 h 809"/>
                <a:gd name="T8" fmla="*/ 2147483647 w 798"/>
                <a:gd name="T9" fmla="*/ 2147483647 h 809"/>
                <a:gd name="T10" fmla="*/ 2147483647 w 798"/>
                <a:gd name="T11" fmla="*/ 2147483647 h 809"/>
                <a:gd name="T12" fmla="*/ 2147483647 w 798"/>
                <a:gd name="T13" fmla="*/ 2147483647 h 809"/>
                <a:gd name="T14" fmla="*/ 2147483647 w 798"/>
                <a:gd name="T15" fmla="*/ 2147483647 h 809"/>
                <a:gd name="T16" fmla="*/ 2147483647 w 798"/>
                <a:gd name="T17" fmla="*/ 2147483647 h 809"/>
                <a:gd name="T18" fmla="*/ 2147483647 w 798"/>
                <a:gd name="T19" fmla="*/ 2147483647 h 809"/>
                <a:gd name="T20" fmla="*/ 2147483647 w 798"/>
                <a:gd name="T21" fmla="*/ 2147483647 h 809"/>
                <a:gd name="T22" fmla="*/ 2147483647 w 798"/>
                <a:gd name="T23" fmla="*/ 2147483647 h 809"/>
                <a:gd name="T24" fmla="*/ 2147483647 w 798"/>
                <a:gd name="T25" fmla="*/ 2147483647 h 809"/>
                <a:gd name="T26" fmla="*/ 2147483647 w 798"/>
                <a:gd name="T27" fmla="*/ 2147483647 h 809"/>
                <a:gd name="T28" fmla="*/ 2147483647 w 798"/>
                <a:gd name="T29" fmla="*/ 2147483647 h 809"/>
                <a:gd name="T30" fmla="*/ 2147483647 w 798"/>
                <a:gd name="T31" fmla="*/ 2147483647 h 809"/>
                <a:gd name="T32" fmla="*/ 2147483647 w 798"/>
                <a:gd name="T33" fmla="*/ 2147483647 h 809"/>
                <a:gd name="T34" fmla="*/ 2147483647 w 798"/>
                <a:gd name="T35" fmla="*/ 2147483647 h 809"/>
                <a:gd name="T36" fmla="*/ 2147483647 w 798"/>
                <a:gd name="T37" fmla="*/ 2147483647 h 809"/>
                <a:gd name="T38" fmla="*/ 2147483647 w 798"/>
                <a:gd name="T39" fmla="*/ 2147483647 h 809"/>
                <a:gd name="T40" fmla="*/ 2147483647 w 798"/>
                <a:gd name="T41" fmla="*/ 2147483647 h 809"/>
                <a:gd name="T42" fmla="*/ 2147483647 w 798"/>
                <a:gd name="T43" fmla="*/ 2147483647 h 809"/>
                <a:gd name="T44" fmla="*/ 2147483647 w 798"/>
                <a:gd name="T45" fmla="*/ 2147483647 h 809"/>
                <a:gd name="T46" fmla="*/ 2147483647 w 798"/>
                <a:gd name="T47" fmla="*/ 2147483647 h 809"/>
                <a:gd name="T48" fmla="*/ 2147483647 w 798"/>
                <a:gd name="T49" fmla="*/ 0 h 809"/>
                <a:gd name="T50" fmla="*/ 2147483647 w 798"/>
                <a:gd name="T51" fmla="*/ 2147483647 h 809"/>
                <a:gd name="T52" fmla="*/ 2147483647 w 798"/>
                <a:gd name="T53" fmla="*/ 2147483647 h 809"/>
                <a:gd name="T54" fmla="*/ 2147483647 w 798"/>
                <a:gd name="T55" fmla="*/ 2147483647 h 809"/>
                <a:gd name="T56" fmla="*/ 2147483647 w 798"/>
                <a:gd name="T57" fmla="*/ 2147483647 h 809"/>
                <a:gd name="T58" fmla="*/ 2147483647 w 798"/>
                <a:gd name="T59" fmla="*/ 2147483647 h 809"/>
                <a:gd name="T60" fmla="*/ 2147483647 w 798"/>
                <a:gd name="T61" fmla="*/ 2147483647 h 809"/>
                <a:gd name="T62" fmla="*/ 2147483647 w 798"/>
                <a:gd name="T63" fmla="*/ 2147483647 h 809"/>
                <a:gd name="T64" fmla="*/ 0 w 798"/>
                <a:gd name="T65" fmla="*/ 2147483647 h 809"/>
                <a:gd name="T66" fmla="*/ 2147483647 w 798"/>
                <a:gd name="T67" fmla="*/ 2147483647 h 809"/>
                <a:gd name="T68" fmla="*/ 2147483647 w 798"/>
                <a:gd name="T69" fmla="*/ 2147483647 h 809"/>
                <a:gd name="T70" fmla="*/ 2147483647 w 798"/>
                <a:gd name="T71" fmla="*/ 2147483647 h 809"/>
                <a:gd name="T72" fmla="*/ 2147483647 w 798"/>
                <a:gd name="T73" fmla="*/ 2147483647 h 809"/>
                <a:gd name="T74" fmla="*/ 2147483647 w 798"/>
                <a:gd name="T75" fmla="*/ 2147483647 h 809"/>
                <a:gd name="T76" fmla="*/ 2147483647 w 798"/>
                <a:gd name="T77" fmla="*/ 2147483647 h 809"/>
                <a:gd name="T78" fmla="*/ 2147483647 w 798"/>
                <a:gd name="T79" fmla="*/ 2147483647 h 809"/>
                <a:gd name="T80" fmla="*/ 2147483647 w 798"/>
                <a:gd name="T81" fmla="*/ 2147483647 h 809"/>
                <a:gd name="T82" fmla="*/ 2147483647 w 798"/>
                <a:gd name="T83" fmla="*/ 2147483647 h 80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98" h="809">
                  <a:moveTo>
                    <a:pt x="681" y="616"/>
                  </a:moveTo>
                  <a:cubicBezTo>
                    <a:pt x="669" y="616"/>
                    <a:pt x="660" y="607"/>
                    <a:pt x="660" y="595"/>
                  </a:cubicBezTo>
                  <a:cubicBezTo>
                    <a:pt x="660" y="583"/>
                    <a:pt x="669" y="573"/>
                    <a:pt x="681" y="573"/>
                  </a:cubicBezTo>
                  <a:cubicBezTo>
                    <a:pt x="693" y="573"/>
                    <a:pt x="703" y="583"/>
                    <a:pt x="703" y="595"/>
                  </a:cubicBezTo>
                  <a:cubicBezTo>
                    <a:pt x="703" y="607"/>
                    <a:pt x="693" y="616"/>
                    <a:pt x="681" y="616"/>
                  </a:cubicBezTo>
                  <a:close/>
                  <a:moveTo>
                    <a:pt x="365" y="711"/>
                  </a:moveTo>
                  <a:cubicBezTo>
                    <a:pt x="357" y="716"/>
                    <a:pt x="346" y="712"/>
                    <a:pt x="342" y="704"/>
                  </a:cubicBezTo>
                  <a:cubicBezTo>
                    <a:pt x="337" y="695"/>
                    <a:pt x="340" y="685"/>
                    <a:pt x="349" y="680"/>
                  </a:cubicBezTo>
                  <a:cubicBezTo>
                    <a:pt x="358" y="676"/>
                    <a:pt x="368" y="679"/>
                    <a:pt x="373" y="687"/>
                  </a:cubicBezTo>
                  <a:cubicBezTo>
                    <a:pt x="377" y="696"/>
                    <a:pt x="374" y="707"/>
                    <a:pt x="365" y="711"/>
                  </a:cubicBezTo>
                  <a:close/>
                  <a:moveTo>
                    <a:pt x="340" y="392"/>
                  </a:moveTo>
                  <a:cubicBezTo>
                    <a:pt x="340" y="375"/>
                    <a:pt x="354" y="361"/>
                    <a:pt x="371" y="361"/>
                  </a:cubicBezTo>
                  <a:cubicBezTo>
                    <a:pt x="388" y="361"/>
                    <a:pt x="402" y="375"/>
                    <a:pt x="402" y="392"/>
                  </a:cubicBezTo>
                  <a:cubicBezTo>
                    <a:pt x="402" y="410"/>
                    <a:pt x="388" y="424"/>
                    <a:pt x="371" y="424"/>
                  </a:cubicBezTo>
                  <a:cubicBezTo>
                    <a:pt x="354" y="424"/>
                    <a:pt x="340" y="410"/>
                    <a:pt x="340" y="392"/>
                  </a:cubicBezTo>
                  <a:close/>
                  <a:moveTo>
                    <a:pt x="388" y="60"/>
                  </a:moveTo>
                  <a:cubicBezTo>
                    <a:pt x="388" y="48"/>
                    <a:pt x="397" y="38"/>
                    <a:pt x="409" y="38"/>
                  </a:cubicBezTo>
                  <a:cubicBezTo>
                    <a:pt x="421" y="38"/>
                    <a:pt x="431" y="48"/>
                    <a:pt x="431" y="60"/>
                  </a:cubicBezTo>
                  <a:cubicBezTo>
                    <a:pt x="431" y="72"/>
                    <a:pt x="421" y="82"/>
                    <a:pt x="409" y="82"/>
                  </a:cubicBezTo>
                  <a:cubicBezTo>
                    <a:pt x="397" y="82"/>
                    <a:pt x="388" y="72"/>
                    <a:pt x="388" y="60"/>
                  </a:cubicBezTo>
                  <a:close/>
                  <a:moveTo>
                    <a:pt x="70" y="562"/>
                  </a:moveTo>
                  <a:cubicBezTo>
                    <a:pt x="58" y="562"/>
                    <a:pt x="48" y="552"/>
                    <a:pt x="48" y="540"/>
                  </a:cubicBezTo>
                  <a:cubicBezTo>
                    <a:pt x="48" y="528"/>
                    <a:pt x="58" y="519"/>
                    <a:pt x="70" y="519"/>
                  </a:cubicBezTo>
                  <a:cubicBezTo>
                    <a:pt x="82" y="519"/>
                    <a:pt x="91" y="528"/>
                    <a:pt x="91" y="540"/>
                  </a:cubicBezTo>
                  <a:cubicBezTo>
                    <a:pt x="91" y="552"/>
                    <a:pt x="82" y="562"/>
                    <a:pt x="70" y="562"/>
                  </a:cubicBezTo>
                  <a:close/>
                  <a:moveTo>
                    <a:pt x="163" y="227"/>
                  </a:moveTo>
                  <a:cubicBezTo>
                    <a:pt x="155" y="232"/>
                    <a:pt x="144" y="229"/>
                    <a:pt x="140" y="220"/>
                  </a:cubicBezTo>
                  <a:cubicBezTo>
                    <a:pt x="135" y="211"/>
                    <a:pt x="139" y="201"/>
                    <a:pt x="147" y="196"/>
                  </a:cubicBezTo>
                  <a:cubicBezTo>
                    <a:pt x="156" y="192"/>
                    <a:pt x="166" y="195"/>
                    <a:pt x="171" y="204"/>
                  </a:cubicBezTo>
                  <a:cubicBezTo>
                    <a:pt x="175" y="212"/>
                    <a:pt x="172" y="223"/>
                    <a:pt x="163" y="227"/>
                  </a:cubicBezTo>
                  <a:close/>
                  <a:moveTo>
                    <a:pt x="630" y="253"/>
                  </a:moveTo>
                  <a:cubicBezTo>
                    <a:pt x="638" y="249"/>
                    <a:pt x="649" y="252"/>
                    <a:pt x="653" y="261"/>
                  </a:cubicBezTo>
                  <a:cubicBezTo>
                    <a:pt x="658" y="269"/>
                    <a:pt x="654" y="280"/>
                    <a:pt x="646" y="284"/>
                  </a:cubicBezTo>
                  <a:cubicBezTo>
                    <a:pt x="637" y="289"/>
                    <a:pt x="627" y="286"/>
                    <a:pt x="622" y="277"/>
                  </a:cubicBezTo>
                  <a:cubicBezTo>
                    <a:pt x="618" y="268"/>
                    <a:pt x="621" y="258"/>
                    <a:pt x="630" y="253"/>
                  </a:cubicBezTo>
                  <a:close/>
                  <a:moveTo>
                    <a:pt x="705" y="535"/>
                  </a:moveTo>
                  <a:cubicBezTo>
                    <a:pt x="679" y="535"/>
                    <a:pt x="656" y="546"/>
                    <a:pt x="639" y="562"/>
                  </a:cubicBezTo>
                  <a:lnTo>
                    <a:pt x="528" y="497"/>
                  </a:lnTo>
                  <a:cubicBezTo>
                    <a:pt x="535" y="480"/>
                    <a:pt x="540" y="461"/>
                    <a:pt x="540" y="442"/>
                  </a:cubicBezTo>
                  <a:cubicBezTo>
                    <a:pt x="540" y="419"/>
                    <a:pt x="534" y="397"/>
                    <a:pt x="524" y="378"/>
                  </a:cubicBezTo>
                  <a:lnTo>
                    <a:pt x="598" y="344"/>
                  </a:lnTo>
                  <a:cubicBezTo>
                    <a:pt x="621" y="374"/>
                    <a:pt x="661" y="384"/>
                    <a:pt x="695" y="366"/>
                  </a:cubicBezTo>
                  <a:cubicBezTo>
                    <a:pt x="732" y="347"/>
                    <a:pt x="746" y="300"/>
                    <a:pt x="727" y="263"/>
                  </a:cubicBezTo>
                  <a:cubicBezTo>
                    <a:pt x="707" y="226"/>
                    <a:pt x="661" y="211"/>
                    <a:pt x="624" y="231"/>
                  </a:cubicBezTo>
                  <a:cubicBezTo>
                    <a:pt x="593" y="247"/>
                    <a:pt x="579" y="280"/>
                    <a:pt x="584" y="312"/>
                  </a:cubicBezTo>
                  <a:lnTo>
                    <a:pt x="503" y="349"/>
                  </a:lnTo>
                  <a:cubicBezTo>
                    <a:pt x="485" y="331"/>
                    <a:pt x="462" y="317"/>
                    <a:pt x="437" y="311"/>
                  </a:cubicBezTo>
                  <a:lnTo>
                    <a:pt x="444" y="187"/>
                  </a:lnTo>
                  <a:cubicBezTo>
                    <a:pt x="490" y="181"/>
                    <a:pt x="526" y="142"/>
                    <a:pt x="526" y="94"/>
                  </a:cubicBezTo>
                  <a:cubicBezTo>
                    <a:pt x="526" y="42"/>
                    <a:pt x="484" y="0"/>
                    <a:pt x="433" y="0"/>
                  </a:cubicBezTo>
                  <a:cubicBezTo>
                    <a:pt x="381" y="0"/>
                    <a:pt x="339" y="42"/>
                    <a:pt x="339" y="94"/>
                  </a:cubicBezTo>
                  <a:cubicBezTo>
                    <a:pt x="339" y="138"/>
                    <a:pt x="369" y="174"/>
                    <a:pt x="409" y="184"/>
                  </a:cubicBezTo>
                  <a:lnTo>
                    <a:pt x="402" y="307"/>
                  </a:lnTo>
                  <a:cubicBezTo>
                    <a:pt x="374" y="308"/>
                    <a:pt x="349" y="316"/>
                    <a:pt x="328" y="331"/>
                  </a:cubicBezTo>
                  <a:lnTo>
                    <a:pt x="254" y="267"/>
                  </a:lnTo>
                  <a:cubicBezTo>
                    <a:pt x="263" y="246"/>
                    <a:pt x="263" y="222"/>
                    <a:pt x="252" y="200"/>
                  </a:cubicBezTo>
                  <a:cubicBezTo>
                    <a:pt x="232" y="163"/>
                    <a:pt x="186" y="148"/>
                    <a:pt x="149" y="168"/>
                  </a:cubicBezTo>
                  <a:cubicBezTo>
                    <a:pt x="112" y="187"/>
                    <a:pt x="97" y="234"/>
                    <a:pt x="117" y="271"/>
                  </a:cubicBezTo>
                  <a:cubicBezTo>
                    <a:pt x="136" y="308"/>
                    <a:pt x="183" y="323"/>
                    <a:pt x="220" y="303"/>
                  </a:cubicBezTo>
                  <a:cubicBezTo>
                    <a:pt x="224" y="301"/>
                    <a:pt x="229" y="298"/>
                    <a:pt x="233" y="295"/>
                  </a:cubicBezTo>
                  <a:lnTo>
                    <a:pt x="302" y="355"/>
                  </a:lnTo>
                  <a:cubicBezTo>
                    <a:pt x="282" y="378"/>
                    <a:pt x="270" y="409"/>
                    <a:pt x="270" y="442"/>
                  </a:cubicBezTo>
                  <a:cubicBezTo>
                    <a:pt x="270" y="453"/>
                    <a:pt x="272" y="465"/>
                    <a:pt x="274" y="475"/>
                  </a:cubicBezTo>
                  <a:lnTo>
                    <a:pt x="169" y="520"/>
                  </a:lnTo>
                  <a:cubicBezTo>
                    <a:pt x="152" y="496"/>
                    <a:pt x="124" y="481"/>
                    <a:pt x="93" y="481"/>
                  </a:cubicBezTo>
                  <a:cubicBezTo>
                    <a:pt x="41" y="481"/>
                    <a:pt x="0" y="523"/>
                    <a:pt x="0" y="574"/>
                  </a:cubicBezTo>
                  <a:cubicBezTo>
                    <a:pt x="0" y="626"/>
                    <a:pt x="41" y="668"/>
                    <a:pt x="93" y="668"/>
                  </a:cubicBezTo>
                  <a:cubicBezTo>
                    <a:pt x="145" y="668"/>
                    <a:pt x="187" y="626"/>
                    <a:pt x="187" y="574"/>
                  </a:cubicBezTo>
                  <a:cubicBezTo>
                    <a:pt x="187" y="566"/>
                    <a:pt x="185" y="559"/>
                    <a:pt x="184" y="551"/>
                  </a:cubicBezTo>
                  <a:lnTo>
                    <a:pt x="287" y="508"/>
                  </a:lnTo>
                  <a:cubicBezTo>
                    <a:pt x="305" y="540"/>
                    <a:pt x="336" y="564"/>
                    <a:pt x="373" y="573"/>
                  </a:cubicBezTo>
                  <a:lnTo>
                    <a:pt x="368" y="647"/>
                  </a:lnTo>
                  <a:cubicBezTo>
                    <a:pt x="361" y="648"/>
                    <a:pt x="354" y="650"/>
                    <a:pt x="347" y="654"/>
                  </a:cubicBezTo>
                  <a:cubicBezTo>
                    <a:pt x="310" y="673"/>
                    <a:pt x="296" y="720"/>
                    <a:pt x="315" y="757"/>
                  </a:cubicBezTo>
                  <a:cubicBezTo>
                    <a:pt x="335" y="794"/>
                    <a:pt x="381" y="809"/>
                    <a:pt x="418" y="789"/>
                  </a:cubicBezTo>
                  <a:cubicBezTo>
                    <a:pt x="456" y="769"/>
                    <a:pt x="470" y="723"/>
                    <a:pt x="450" y="686"/>
                  </a:cubicBezTo>
                  <a:cubicBezTo>
                    <a:pt x="440" y="666"/>
                    <a:pt x="422" y="653"/>
                    <a:pt x="403" y="648"/>
                  </a:cubicBezTo>
                  <a:lnTo>
                    <a:pt x="408" y="577"/>
                  </a:lnTo>
                  <a:cubicBezTo>
                    <a:pt x="449" y="576"/>
                    <a:pt x="485" y="556"/>
                    <a:pt x="509" y="527"/>
                  </a:cubicBezTo>
                  <a:lnTo>
                    <a:pt x="619" y="591"/>
                  </a:lnTo>
                  <a:cubicBezTo>
                    <a:pt x="614" y="603"/>
                    <a:pt x="611" y="616"/>
                    <a:pt x="611" y="629"/>
                  </a:cubicBezTo>
                  <a:cubicBezTo>
                    <a:pt x="611" y="681"/>
                    <a:pt x="653" y="723"/>
                    <a:pt x="705" y="723"/>
                  </a:cubicBezTo>
                  <a:cubicBezTo>
                    <a:pt x="756" y="723"/>
                    <a:pt x="798" y="681"/>
                    <a:pt x="798" y="629"/>
                  </a:cubicBezTo>
                  <a:cubicBezTo>
                    <a:pt x="798" y="577"/>
                    <a:pt x="756" y="535"/>
                    <a:pt x="705" y="5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150" name="Freeform 9"/>
          <p:cNvSpPr>
            <a:spLocks noEditPoints="1"/>
          </p:cNvSpPr>
          <p:nvPr/>
        </p:nvSpPr>
        <p:spPr bwMode="auto">
          <a:xfrm>
            <a:off x="9975850" y="1325563"/>
            <a:ext cx="314325" cy="433387"/>
          </a:xfrm>
          <a:custGeom>
            <a:avLst/>
            <a:gdLst>
              <a:gd name="T0" fmla="*/ 2147483647 w 683"/>
              <a:gd name="T1" fmla="*/ 2147483647 h 941"/>
              <a:gd name="T2" fmla="*/ 2147483647 w 683"/>
              <a:gd name="T3" fmla="*/ 2147483647 h 941"/>
              <a:gd name="T4" fmla="*/ 2147483647 w 683"/>
              <a:gd name="T5" fmla="*/ 2147483647 h 941"/>
              <a:gd name="T6" fmla="*/ 2147483647 w 683"/>
              <a:gd name="T7" fmla="*/ 2147483647 h 941"/>
              <a:gd name="T8" fmla="*/ 2147483647 w 683"/>
              <a:gd name="T9" fmla="*/ 2147483647 h 941"/>
              <a:gd name="T10" fmla="*/ 2147483647 w 683"/>
              <a:gd name="T11" fmla="*/ 2147483647 h 941"/>
              <a:gd name="T12" fmla="*/ 2147483647 w 683"/>
              <a:gd name="T13" fmla="*/ 2147483647 h 941"/>
              <a:gd name="T14" fmla="*/ 2147483647 w 683"/>
              <a:gd name="T15" fmla="*/ 2147483647 h 941"/>
              <a:gd name="T16" fmla="*/ 2147483647 w 683"/>
              <a:gd name="T17" fmla="*/ 2147483647 h 941"/>
              <a:gd name="T18" fmla="*/ 2147483647 w 683"/>
              <a:gd name="T19" fmla="*/ 2147483647 h 941"/>
              <a:gd name="T20" fmla="*/ 2147483647 w 683"/>
              <a:gd name="T21" fmla="*/ 2147483647 h 941"/>
              <a:gd name="T22" fmla="*/ 2147483647 w 683"/>
              <a:gd name="T23" fmla="*/ 2147483647 h 941"/>
              <a:gd name="T24" fmla="*/ 2147483647 w 683"/>
              <a:gd name="T25" fmla="*/ 2147483647 h 941"/>
              <a:gd name="T26" fmla="*/ 2147483647 w 683"/>
              <a:gd name="T27" fmla="*/ 2147483647 h 941"/>
              <a:gd name="T28" fmla="*/ 2147483647 w 683"/>
              <a:gd name="T29" fmla="*/ 2147483647 h 941"/>
              <a:gd name="T30" fmla="*/ 2147483647 w 683"/>
              <a:gd name="T31" fmla="*/ 2147483647 h 941"/>
              <a:gd name="T32" fmla="*/ 2147483647 w 683"/>
              <a:gd name="T33" fmla="*/ 2147483647 h 941"/>
              <a:gd name="T34" fmla="*/ 2147483647 w 683"/>
              <a:gd name="T35" fmla="*/ 2147483647 h 941"/>
              <a:gd name="T36" fmla="*/ 2147483647 w 683"/>
              <a:gd name="T37" fmla="*/ 2147483647 h 941"/>
              <a:gd name="T38" fmla="*/ 2147483647 w 683"/>
              <a:gd name="T39" fmla="*/ 2147483647 h 941"/>
              <a:gd name="T40" fmla="*/ 2147483647 w 683"/>
              <a:gd name="T41" fmla="*/ 2147483647 h 941"/>
              <a:gd name="T42" fmla="*/ 2147483647 w 683"/>
              <a:gd name="T43" fmla="*/ 2147483647 h 941"/>
              <a:gd name="T44" fmla="*/ 2147483647 w 683"/>
              <a:gd name="T45" fmla="*/ 2147483647 h 941"/>
              <a:gd name="T46" fmla="*/ 2147483647 w 683"/>
              <a:gd name="T47" fmla="*/ 2147483647 h 941"/>
              <a:gd name="T48" fmla="*/ 2147483647 w 683"/>
              <a:gd name="T49" fmla="*/ 2147483647 h 941"/>
              <a:gd name="T50" fmla="*/ 2147483647 w 683"/>
              <a:gd name="T51" fmla="*/ 2147483647 h 941"/>
              <a:gd name="T52" fmla="*/ 2147483647 w 683"/>
              <a:gd name="T53" fmla="*/ 2147483647 h 941"/>
              <a:gd name="T54" fmla="*/ 2147483647 w 683"/>
              <a:gd name="T55" fmla="*/ 2147483647 h 941"/>
              <a:gd name="T56" fmla="*/ 2147483647 w 683"/>
              <a:gd name="T57" fmla="*/ 2147483647 h 941"/>
              <a:gd name="T58" fmla="*/ 2147483647 w 683"/>
              <a:gd name="T59" fmla="*/ 2147483647 h 941"/>
              <a:gd name="T60" fmla="*/ 2147483647 w 683"/>
              <a:gd name="T61" fmla="*/ 2147483647 h 941"/>
              <a:gd name="T62" fmla="*/ 2147483647 w 683"/>
              <a:gd name="T63" fmla="*/ 2147483647 h 941"/>
              <a:gd name="T64" fmla="*/ 2147483647 w 683"/>
              <a:gd name="T65" fmla="*/ 2147483647 h 941"/>
              <a:gd name="T66" fmla="*/ 2147483647 w 683"/>
              <a:gd name="T67" fmla="*/ 2147483647 h 941"/>
              <a:gd name="T68" fmla="*/ 2147483647 w 683"/>
              <a:gd name="T69" fmla="*/ 2147483647 h 941"/>
              <a:gd name="T70" fmla="*/ 2147483647 w 683"/>
              <a:gd name="T71" fmla="*/ 2147483647 h 941"/>
              <a:gd name="T72" fmla="*/ 2147483647 w 683"/>
              <a:gd name="T73" fmla="*/ 2147483647 h 941"/>
              <a:gd name="T74" fmla="*/ 2147483647 w 683"/>
              <a:gd name="T75" fmla="*/ 2147483647 h 941"/>
              <a:gd name="T76" fmla="*/ 2147483647 w 683"/>
              <a:gd name="T77" fmla="*/ 2147483647 h 941"/>
              <a:gd name="T78" fmla="*/ 2147483647 w 683"/>
              <a:gd name="T79" fmla="*/ 2147483647 h 941"/>
              <a:gd name="T80" fmla="*/ 2147483647 w 683"/>
              <a:gd name="T81" fmla="*/ 2147483647 h 941"/>
              <a:gd name="T82" fmla="*/ 2147483647 w 683"/>
              <a:gd name="T83" fmla="*/ 2147483647 h 941"/>
              <a:gd name="T84" fmla="*/ 2147483647 w 683"/>
              <a:gd name="T85" fmla="*/ 2147483647 h 941"/>
              <a:gd name="T86" fmla="*/ 2147483647 w 683"/>
              <a:gd name="T87" fmla="*/ 2147483647 h 941"/>
              <a:gd name="T88" fmla="*/ 2147483647 w 683"/>
              <a:gd name="T89" fmla="*/ 2147483647 h 941"/>
              <a:gd name="T90" fmla="*/ 2147483647 w 683"/>
              <a:gd name="T91" fmla="*/ 2147483647 h 941"/>
              <a:gd name="T92" fmla="*/ 2147483647 w 683"/>
              <a:gd name="T93" fmla="*/ 2147483647 h 941"/>
              <a:gd name="T94" fmla="*/ 2147483647 w 683"/>
              <a:gd name="T95" fmla="*/ 2147483647 h 941"/>
              <a:gd name="T96" fmla="*/ 2147483647 w 683"/>
              <a:gd name="T97" fmla="*/ 2147483647 h 941"/>
              <a:gd name="T98" fmla="*/ 2147483647 w 683"/>
              <a:gd name="T99" fmla="*/ 2147483647 h 94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83" h="941">
                <a:moveTo>
                  <a:pt x="68" y="130"/>
                </a:moveTo>
                <a:cubicBezTo>
                  <a:pt x="95" y="82"/>
                  <a:pt x="141" y="58"/>
                  <a:pt x="170" y="74"/>
                </a:cubicBezTo>
                <a:cubicBezTo>
                  <a:pt x="199" y="91"/>
                  <a:pt x="200" y="143"/>
                  <a:pt x="173" y="190"/>
                </a:cubicBezTo>
                <a:cubicBezTo>
                  <a:pt x="146" y="238"/>
                  <a:pt x="100" y="262"/>
                  <a:pt x="71" y="246"/>
                </a:cubicBezTo>
                <a:cubicBezTo>
                  <a:pt x="42" y="229"/>
                  <a:pt x="41" y="177"/>
                  <a:pt x="68" y="130"/>
                </a:cubicBezTo>
                <a:close/>
                <a:moveTo>
                  <a:pt x="266" y="416"/>
                </a:moveTo>
                <a:lnTo>
                  <a:pt x="266" y="416"/>
                </a:lnTo>
                <a:cubicBezTo>
                  <a:pt x="311" y="437"/>
                  <a:pt x="378" y="399"/>
                  <a:pt x="419" y="329"/>
                </a:cubicBezTo>
                <a:cubicBezTo>
                  <a:pt x="460" y="258"/>
                  <a:pt x="459" y="181"/>
                  <a:pt x="418" y="153"/>
                </a:cubicBezTo>
                <a:lnTo>
                  <a:pt x="197" y="25"/>
                </a:lnTo>
                <a:cubicBezTo>
                  <a:pt x="153" y="0"/>
                  <a:pt x="83" y="38"/>
                  <a:pt x="41" y="111"/>
                </a:cubicBezTo>
                <a:cubicBezTo>
                  <a:pt x="0" y="183"/>
                  <a:pt x="2" y="262"/>
                  <a:pt x="45" y="288"/>
                </a:cubicBezTo>
                <a:lnTo>
                  <a:pt x="266" y="416"/>
                </a:lnTo>
                <a:close/>
                <a:moveTo>
                  <a:pt x="664" y="395"/>
                </a:moveTo>
                <a:lnTo>
                  <a:pt x="665" y="395"/>
                </a:lnTo>
                <a:lnTo>
                  <a:pt x="628" y="374"/>
                </a:lnTo>
                <a:cubicBezTo>
                  <a:pt x="623" y="393"/>
                  <a:pt x="616" y="414"/>
                  <a:pt x="604" y="433"/>
                </a:cubicBezTo>
                <a:cubicBezTo>
                  <a:pt x="592" y="455"/>
                  <a:pt x="577" y="473"/>
                  <a:pt x="561" y="487"/>
                </a:cubicBezTo>
                <a:lnTo>
                  <a:pt x="599" y="509"/>
                </a:lnTo>
                <a:lnTo>
                  <a:pt x="599" y="508"/>
                </a:lnTo>
                <a:cubicBezTo>
                  <a:pt x="618" y="518"/>
                  <a:pt x="647" y="501"/>
                  <a:pt x="665" y="471"/>
                </a:cubicBezTo>
                <a:cubicBezTo>
                  <a:pt x="683" y="441"/>
                  <a:pt x="682" y="407"/>
                  <a:pt x="664" y="395"/>
                </a:cubicBezTo>
                <a:close/>
                <a:moveTo>
                  <a:pt x="575" y="305"/>
                </a:moveTo>
                <a:lnTo>
                  <a:pt x="575" y="305"/>
                </a:lnTo>
                <a:lnTo>
                  <a:pt x="486" y="253"/>
                </a:lnTo>
                <a:cubicBezTo>
                  <a:pt x="481" y="286"/>
                  <a:pt x="468" y="320"/>
                  <a:pt x="449" y="353"/>
                </a:cubicBezTo>
                <a:cubicBezTo>
                  <a:pt x="432" y="382"/>
                  <a:pt x="412" y="407"/>
                  <a:pt x="391" y="427"/>
                </a:cubicBezTo>
                <a:lnTo>
                  <a:pt x="476" y="476"/>
                </a:lnTo>
                <a:cubicBezTo>
                  <a:pt x="505" y="490"/>
                  <a:pt x="549" y="465"/>
                  <a:pt x="576" y="419"/>
                </a:cubicBezTo>
                <a:cubicBezTo>
                  <a:pt x="602" y="373"/>
                  <a:pt x="602" y="323"/>
                  <a:pt x="575" y="305"/>
                </a:cubicBezTo>
                <a:close/>
                <a:moveTo>
                  <a:pt x="410" y="579"/>
                </a:moveTo>
                <a:cubicBezTo>
                  <a:pt x="420" y="566"/>
                  <a:pt x="425" y="550"/>
                  <a:pt x="425" y="532"/>
                </a:cubicBezTo>
                <a:cubicBezTo>
                  <a:pt x="425" y="490"/>
                  <a:pt x="391" y="456"/>
                  <a:pt x="349" y="456"/>
                </a:cubicBezTo>
                <a:cubicBezTo>
                  <a:pt x="307" y="456"/>
                  <a:pt x="273" y="490"/>
                  <a:pt x="273" y="532"/>
                </a:cubicBezTo>
                <a:cubicBezTo>
                  <a:pt x="273" y="550"/>
                  <a:pt x="279" y="566"/>
                  <a:pt x="289" y="579"/>
                </a:cubicBezTo>
                <a:lnTo>
                  <a:pt x="172" y="907"/>
                </a:lnTo>
                <a:cubicBezTo>
                  <a:pt x="169" y="916"/>
                  <a:pt x="174" y="926"/>
                  <a:pt x="182" y="929"/>
                </a:cubicBezTo>
                <a:lnTo>
                  <a:pt x="208" y="938"/>
                </a:lnTo>
                <a:cubicBezTo>
                  <a:pt x="217" y="941"/>
                  <a:pt x="227" y="937"/>
                  <a:pt x="230" y="928"/>
                </a:cubicBezTo>
                <a:lnTo>
                  <a:pt x="319" y="677"/>
                </a:lnTo>
                <a:lnTo>
                  <a:pt x="319" y="922"/>
                </a:lnTo>
                <a:cubicBezTo>
                  <a:pt x="319" y="932"/>
                  <a:pt x="327" y="939"/>
                  <a:pt x="336" y="939"/>
                </a:cubicBezTo>
                <a:lnTo>
                  <a:pt x="363" y="939"/>
                </a:lnTo>
                <a:cubicBezTo>
                  <a:pt x="373" y="939"/>
                  <a:pt x="380" y="932"/>
                  <a:pt x="380" y="922"/>
                </a:cubicBezTo>
                <a:lnTo>
                  <a:pt x="380" y="679"/>
                </a:lnTo>
                <a:lnTo>
                  <a:pt x="469" y="928"/>
                </a:lnTo>
                <a:cubicBezTo>
                  <a:pt x="472" y="937"/>
                  <a:pt x="482" y="941"/>
                  <a:pt x="490" y="938"/>
                </a:cubicBezTo>
                <a:lnTo>
                  <a:pt x="516" y="929"/>
                </a:lnTo>
                <a:cubicBezTo>
                  <a:pt x="525" y="926"/>
                  <a:pt x="530" y="916"/>
                  <a:pt x="527" y="907"/>
                </a:cubicBezTo>
                <a:lnTo>
                  <a:pt x="410" y="5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8151" name="组合 45"/>
          <p:cNvGrpSpPr/>
          <p:nvPr/>
        </p:nvGrpSpPr>
        <p:grpSpPr bwMode="auto">
          <a:xfrm>
            <a:off x="6572250" y="1873250"/>
            <a:ext cx="723900" cy="723900"/>
            <a:chOff x="0" y="0"/>
            <a:chExt cx="723900" cy="723900"/>
          </a:xfrm>
        </p:grpSpPr>
        <p:sp>
          <p:nvSpPr>
            <p:cNvPr id="48158" name="椭圆 46"/>
            <p:cNvSpPr>
              <a:spLocks noChangeArrowheads="1"/>
            </p:cNvSpPr>
            <p:nvPr/>
          </p:nvSpPr>
          <p:spPr bwMode="auto">
            <a:xfrm>
              <a:off x="0" y="0"/>
              <a:ext cx="723900" cy="723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8159" name="Freeform 40"/>
            <p:cNvSpPr>
              <a:spLocks noEditPoints="1"/>
            </p:cNvSpPr>
            <p:nvPr/>
          </p:nvSpPr>
          <p:spPr bwMode="auto">
            <a:xfrm>
              <a:off x="168241" y="200115"/>
              <a:ext cx="364290" cy="283196"/>
            </a:xfrm>
            <a:custGeom>
              <a:avLst/>
              <a:gdLst>
                <a:gd name="T0" fmla="*/ 2147483647 w 1010"/>
                <a:gd name="T1" fmla="*/ 2147483647 h 787"/>
                <a:gd name="T2" fmla="*/ 2147483647 w 1010"/>
                <a:gd name="T3" fmla="*/ 2147483647 h 787"/>
                <a:gd name="T4" fmla="*/ 2147483647 w 1010"/>
                <a:gd name="T5" fmla="*/ 2147483647 h 787"/>
                <a:gd name="T6" fmla="*/ 2147483647 w 1010"/>
                <a:gd name="T7" fmla="*/ 2147483647 h 787"/>
                <a:gd name="T8" fmla="*/ 2147483647 w 1010"/>
                <a:gd name="T9" fmla="*/ 2147483647 h 787"/>
                <a:gd name="T10" fmla="*/ 2147483647 w 1010"/>
                <a:gd name="T11" fmla="*/ 2147483647 h 787"/>
                <a:gd name="T12" fmla="*/ 2147483647 w 1010"/>
                <a:gd name="T13" fmla="*/ 2147483647 h 787"/>
                <a:gd name="T14" fmla="*/ 2147483647 w 1010"/>
                <a:gd name="T15" fmla="*/ 2147483647 h 787"/>
                <a:gd name="T16" fmla="*/ 2147483647 w 1010"/>
                <a:gd name="T17" fmla="*/ 2147483647 h 787"/>
                <a:gd name="T18" fmla="*/ 2147483647 w 1010"/>
                <a:gd name="T19" fmla="*/ 2147483647 h 787"/>
                <a:gd name="T20" fmla="*/ 2147483647 w 1010"/>
                <a:gd name="T21" fmla="*/ 2147483647 h 787"/>
                <a:gd name="T22" fmla="*/ 2147483647 w 1010"/>
                <a:gd name="T23" fmla="*/ 2147483647 h 787"/>
                <a:gd name="T24" fmla="*/ 2147483647 w 1010"/>
                <a:gd name="T25" fmla="*/ 2147483647 h 787"/>
                <a:gd name="T26" fmla="*/ 2147483647 w 1010"/>
                <a:gd name="T27" fmla="*/ 2147483647 h 787"/>
                <a:gd name="T28" fmla="*/ 2147483647 w 1010"/>
                <a:gd name="T29" fmla="*/ 2147483647 h 787"/>
                <a:gd name="T30" fmla="*/ 2147483647 w 1010"/>
                <a:gd name="T31" fmla="*/ 2147483647 h 787"/>
                <a:gd name="T32" fmla="*/ 2147483647 w 1010"/>
                <a:gd name="T33" fmla="*/ 2147483647 h 787"/>
                <a:gd name="T34" fmla="*/ 2147483647 w 1010"/>
                <a:gd name="T35" fmla="*/ 2147483647 h 787"/>
                <a:gd name="T36" fmla="*/ 2147483647 w 1010"/>
                <a:gd name="T37" fmla="*/ 2147483647 h 787"/>
                <a:gd name="T38" fmla="*/ 2147483647 w 1010"/>
                <a:gd name="T39" fmla="*/ 0 h 787"/>
                <a:gd name="T40" fmla="*/ 2147483647 w 1010"/>
                <a:gd name="T41" fmla="*/ 2147483647 h 787"/>
                <a:gd name="T42" fmla="*/ 2147483647 w 1010"/>
                <a:gd name="T43" fmla="*/ 2147483647 h 787"/>
                <a:gd name="T44" fmla="*/ 2147483647 w 1010"/>
                <a:gd name="T45" fmla="*/ 2147483647 h 787"/>
                <a:gd name="T46" fmla="*/ 2147483647 w 1010"/>
                <a:gd name="T47" fmla="*/ 2147483647 h 787"/>
                <a:gd name="T48" fmla="*/ 2147483647 w 1010"/>
                <a:gd name="T49" fmla="*/ 2147483647 h 787"/>
                <a:gd name="T50" fmla="*/ 2147483647 w 1010"/>
                <a:gd name="T51" fmla="*/ 2147483647 h 787"/>
                <a:gd name="T52" fmla="*/ 2147483647 w 1010"/>
                <a:gd name="T53" fmla="*/ 2147483647 h 787"/>
                <a:gd name="T54" fmla="*/ 2147483647 w 1010"/>
                <a:gd name="T55" fmla="*/ 2147483647 h 787"/>
                <a:gd name="T56" fmla="*/ 2147483647 w 1010"/>
                <a:gd name="T57" fmla="*/ 2147483647 h 787"/>
                <a:gd name="T58" fmla="*/ 2147483647 w 1010"/>
                <a:gd name="T59" fmla="*/ 2147483647 h 78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010" h="787">
                  <a:moveTo>
                    <a:pt x="508" y="234"/>
                  </a:moveTo>
                  <a:cubicBezTo>
                    <a:pt x="378" y="234"/>
                    <a:pt x="255" y="285"/>
                    <a:pt x="164" y="376"/>
                  </a:cubicBezTo>
                  <a:cubicBezTo>
                    <a:pt x="152" y="388"/>
                    <a:pt x="145" y="404"/>
                    <a:pt x="145" y="421"/>
                  </a:cubicBezTo>
                  <a:cubicBezTo>
                    <a:pt x="145" y="438"/>
                    <a:pt x="152" y="454"/>
                    <a:pt x="164" y="465"/>
                  </a:cubicBezTo>
                  <a:cubicBezTo>
                    <a:pt x="175" y="477"/>
                    <a:pt x="191" y="484"/>
                    <a:pt x="208" y="484"/>
                  </a:cubicBezTo>
                  <a:cubicBezTo>
                    <a:pt x="225" y="484"/>
                    <a:pt x="241" y="477"/>
                    <a:pt x="252" y="465"/>
                  </a:cubicBezTo>
                  <a:cubicBezTo>
                    <a:pt x="321" y="397"/>
                    <a:pt x="411" y="360"/>
                    <a:pt x="508" y="360"/>
                  </a:cubicBezTo>
                  <a:cubicBezTo>
                    <a:pt x="605" y="360"/>
                    <a:pt x="696" y="397"/>
                    <a:pt x="764" y="465"/>
                  </a:cubicBezTo>
                  <a:cubicBezTo>
                    <a:pt x="776" y="477"/>
                    <a:pt x="792" y="484"/>
                    <a:pt x="808" y="484"/>
                  </a:cubicBezTo>
                  <a:cubicBezTo>
                    <a:pt x="825" y="484"/>
                    <a:pt x="841" y="477"/>
                    <a:pt x="853" y="465"/>
                  </a:cubicBezTo>
                  <a:cubicBezTo>
                    <a:pt x="865" y="454"/>
                    <a:pt x="871" y="438"/>
                    <a:pt x="871" y="421"/>
                  </a:cubicBezTo>
                  <a:cubicBezTo>
                    <a:pt x="871" y="404"/>
                    <a:pt x="865" y="388"/>
                    <a:pt x="853" y="376"/>
                  </a:cubicBezTo>
                  <a:cubicBezTo>
                    <a:pt x="761" y="285"/>
                    <a:pt x="638" y="234"/>
                    <a:pt x="508" y="234"/>
                  </a:cubicBezTo>
                  <a:close/>
                  <a:moveTo>
                    <a:pt x="508" y="485"/>
                  </a:moveTo>
                  <a:cubicBezTo>
                    <a:pt x="425" y="485"/>
                    <a:pt x="357" y="553"/>
                    <a:pt x="357" y="636"/>
                  </a:cubicBezTo>
                  <a:cubicBezTo>
                    <a:pt x="357" y="719"/>
                    <a:pt x="425" y="787"/>
                    <a:pt x="508" y="787"/>
                  </a:cubicBezTo>
                  <a:cubicBezTo>
                    <a:pt x="591" y="787"/>
                    <a:pt x="659" y="719"/>
                    <a:pt x="659" y="636"/>
                  </a:cubicBezTo>
                  <a:cubicBezTo>
                    <a:pt x="659" y="553"/>
                    <a:pt x="591" y="485"/>
                    <a:pt x="508" y="485"/>
                  </a:cubicBezTo>
                  <a:close/>
                  <a:moveTo>
                    <a:pt x="992" y="200"/>
                  </a:moveTo>
                  <a:cubicBezTo>
                    <a:pt x="863" y="71"/>
                    <a:pt x="691" y="0"/>
                    <a:pt x="508" y="0"/>
                  </a:cubicBezTo>
                  <a:cubicBezTo>
                    <a:pt x="325" y="0"/>
                    <a:pt x="154" y="71"/>
                    <a:pt x="25" y="200"/>
                  </a:cubicBezTo>
                  <a:cubicBezTo>
                    <a:pt x="0" y="225"/>
                    <a:pt x="0" y="264"/>
                    <a:pt x="25" y="289"/>
                  </a:cubicBezTo>
                  <a:cubicBezTo>
                    <a:pt x="36" y="301"/>
                    <a:pt x="52" y="307"/>
                    <a:pt x="69" y="307"/>
                  </a:cubicBezTo>
                  <a:cubicBezTo>
                    <a:pt x="86" y="307"/>
                    <a:pt x="102" y="301"/>
                    <a:pt x="113" y="289"/>
                  </a:cubicBezTo>
                  <a:cubicBezTo>
                    <a:pt x="219" y="184"/>
                    <a:pt x="359" y="126"/>
                    <a:pt x="508" y="126"/>
                  </a:cubicBezTo>
                  <a:cubicBezTo>
                    <a:pt x="657" y="126"/>
                    <a:pt x="798" y="184"/>
                    <a:pt x="903" y="289"/>
                  </a:cubicBezTo>
                  <a:cubicBezTo>
                    <a:pt x="915" y="301"/>
                    <a:pt x="930" y="307"/>
                    <a:pt x="947" y="307"/>
                  </a:cubicBezTo>
                  <a:cubicBezTo>
                    <a:pt x="964" y="307"/>
                    <a:pt x="980" y="301"/>
                    <a:pt x="992" y="289"/>
                  </a:cubicBezTo>
                  <a:cubicBezTo>
                    <a:pt x="1004" y="277"/>
                    <a:pt x="1010" y="261"/>
                    <a:pt x="1010" y="245"/>
                  </a:cubicBezTo>
                  <a:cubicBezTo>
                    <a:pt x="1010" y="228"/>
                    <a:pt x="1004" y="212"/>
                    <a:pt x="992" y="2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8152" name="图片 4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25" y="5516563"/>
            <a:ext cx="1450975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3" name="图片 4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3" y="2546350"/>
            <a:ext cx="1676400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4" name="图片 5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2835275"/>
            <a:ext cx="212725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55" name="文本框 52"/>
          <p:cNvSpPr txBox="1">
            <a:spLocks noChangeArrowheads="1"/>
          </p:cNvSpPr>
          <p:nvPr/>
        </p:nvSpPr>
        <p:spPr bwMode="auto">
          <a:xfrm>
            <a:off x="762000" y="3378200"/>
            <a:ext cx="5069840" cy="246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6月3日	28℃	20℃	35℃(1969)     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15℃(1964)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6月4日	29℃	20℃	37℃(1963)     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16℃(1955)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6月5日	28℃	20℃	34℃(2008)     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15℃(1983)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6月6日	28℃	20℃	33℃(2008)     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14℃(1964)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6月7日	28℃	20℃	33℃(1959)     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16℃(1983)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157" name="圆角矩形 54"/>
          <p:cNvSpPr>
            <a:spLocks noChangeArrowheads="1"/>
          </p:cNvSpPr>
          <p:nvPr/>
        </p:nvSpPr>
        <p:spPr bwMode="auto">
          <a:xfrm rot="2700000">
            <a:off x="8512175" y="1282700"/>
            <a:ext cx="509588" cy="509588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506220"/>
            <a:ext cx="59093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号到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号最高温度与最低温度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C8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3"/>
          <p:cNvSpPr>
            <a:spLocks noChangeArrowheads="1"/>
          </p:cNvSpPr>
          <p:nvPr/>
        </p:nvSpPr>
        <p:spPr bwMode="auto">
          <a:xfrm>
            <a:off x="0" y="2003425"/>
            <a:ext cx="2647950" cy="2459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083" name="文本框 25"/>
          <p:cNvSpPr txBox="1">
            <a:spLocks noChangeArrowheads="1"/>
          </p:cNvSpPr>
          <p:nvPr/>
        </p:nvSpPr>
        <p:spPr bwMode="auto">
          <a:xfrm>
            <a:off x="3028950" y="3005138"/>
            <a:ext cx="3714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最后收获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4" name="文本框 2"/>
          <p:cNvSpPr txBox="1">
            <a:spLocks noChangeArrowheads="1"/>
          </p:cNvSpPr>
          <p:nvPr/>
        </p:nvSpPr>
        <p:spPr bwMode="auto">
          <a:xfrm>
            <a:off x="3024188" y="2008188"/>
            <a:ext cx="53625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06</a:t>
            </a:r>
            <a:endParaRPr lang="zh-CN" altLang="en-US" sz="6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5" name="文本框 26"/>
          <p:cNvSpPr txBox="1">
            <a:spLocks noChangeArrowheads="1"/>
          </p:cNvSpPr>
          <p:nvPr/>
        </p:nvSpPr>
        <p:spPr bwMode="auto">
          <a:xfrm>
            <a:off x="3105150" y="3940175"/>
            <a:ext cx="49260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单击此处可以添加您对于本章节的简要描述，模板中的任意细节均可自由编辑，所有素材更是堪比定制级别的作品。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6" name="Freeform 493"/>
          <p:cNvSpPr/>
          <p:nvPr/>
        </p:nvSpPr>
        <p:spPr bwMode="auto">
          <a:xfrm>
            <a:off x="936625" y="2736850"/>
            <a:ext cx="1127125" cy="1174750"/>
          </a:xfrm>
          <a:custGeom>
            <a:avLst/>
            <a:gdLst>
              <a:gd name="T0" fmla="*/ 2147483647 w 275"/>
              <a:gd name="T1" fmla="*/ 2147483647 h 287"/>
              <a:gd name="T2" fmla="*/ 2147483647 w 275"/>
              <a:gd name="T3" fmla="*/ 2147483647 h 287"/>
              <a:gd name="T4" fmla="*/ 2147483647 w 275"/>
              <a:gd name="T5" fmla="*/ 2147483647 h 287"/>
              <a:gd name="T6" fmla="*/ 2147483647 w 275"/>
              <a:gd name="T7" fmla="*/ 2147483647 h 287"/>
              <a:gd name="T8" fmla="*/ 2147483647 w 275"/>
              <a:gd name="T9" fmla="*/ 2147483647 h 287"/>
              <a:gd name="T10" fmla="*/ 2147483647 w 275"/>
              <a:gd name="T11" fmla="*/ 2147483647 h 287"/>
              <a:gd name="T12" fmla="*/ 2147483647 w 275"/>
              <a:gd name="T13" fmla="*/ 2147483647 h 287"/>
              <a:gd name="T14" fmla="*/ 2147483647 w 275"/>
              <a:gd name="T15" fmla="*/ 2147483647 h 287"/>
              <a:gd name="T16" fmla="*/ 2147483647 w 275"/>
              <a:gd name="T17" fmla="*/ 2147483647 h 287"/>
              <a:gd name="T18" fmla="*/ 2147483647 w 275"/>
              <a:gd name="T19" fmla="*/ 2147483647 h 287"/>
              <a:gd name="T20" fmla="*/ 2147483647 w 275"/>
              <a:gd name="T21" fmla="*/ 2147483647 h 287"/>
              <a:gd name="T22" fmla="*/ 2147483647 w 275"/>
              <a:gd name="T23" fmla="*/ 2147483647 h 287"/>
              <a:gd name="T24" fmla="*/ 2147483647 w 275"/>
              <a:gd name="T25" fmla="*/ 2147483647 h 287"/>
              <a:gd name="T26" fmla="*/ 2147483647 w 275"/>
              <a:gd name="T27" fmla="*/ 2147483647 h 287"/>
              <a:gd name="T28" fmla="*/ 2147483647 w 275"/>
              <a:gd name="T29" fmla="*/ 2147483647 h 287"/>
              <a:gd name="T30" fmla="*/ 2147483647 w 275"/>
              <a:gd name="T31" fmla="*/ 2147483647 h 287"/>
              <a:gd name="T32" fmla="*/ 2147483647 w 275"/>
              <a:gd name="T33" fmla="*/ 2147483647 h 287"/>
              <a:gd name="T34" fmla="*/ 2147483647 w 275"/>
              <a:gd name="T35" fmla="*/ 2147483647 h 287"/>
              <a:gd name="T36" fmla="*/ 2147483647 w 275"/>
              <a:gd name="T37" fmla="*/ 2147483647 h 287"/>
              <a:gd name="T38" fmla="*/ 2147483647 w 275"/>
              <a:gd name="T39" fmla="*/ 2147483647 h 287"/>
              <a:gd name="T40" fmla="*/ 2147483647 w 275"/>
              <a:gd name="T41" fmla="*/ 2147483647 h 287"/>
              <a:gd name="T42" fmla="*/ 2147483647 w 275"/>
              <a:gd name="T43" fmla="*/ 2147483647 h 287"/>
              <a:gd name="T44" fmla="*/ 2147483647 w 275"/>
              <a:gd name="T45" fmla="*/ 2147483647 h 287"/>
              <a:gd name="T46" fmla="*/ 2147483647 w 275"/>
              <a:gd name="T47" fmla="*/ 0 h 287"/>
              <a:gd name="T48" fmla="*/ 2147483647 w 275"/>
              <a:gd name="T49" fmla="*/ 2147483647 h 287"/>
              <a:gd name="T50" fmla="*/ 2147483647 w 275"/>
              <a:gd name="T51" fmla="*/ 2147483647 h 287"/>
              <a:gd name="T52" fmla="*/ 0 w 275"/>
              <a:gd name="T53" fmla="*/ 2147483647 h 287"/>
              <a:gd name="T54" fmla="*/ 2147483647 w 275"/>
              <a:gd name="T55" fmla="*/ 2147483647 h 287"/>
              <a:gd name="T56" fmla="*/ 2147483647 w 275"/>
              <a:gd name="T57" fmla="*/ 2147483647 h 287"/>
              <a:gd name="T58" fmla="*/ 2147483647 w 275"/>
              <a:gd name="T59" fmla="*/ 2147483647 h 2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75" h="287">
                <a:moveTo>
                  <a:pt x="69" y="169"/>
                </a:moveTo>
                <a:cubicBezTo>
                  <a:pt x="103" y="135"/>
                  <a:pt x="103" y="135"/>
                  <a:pt x="103" y="135"/>
                </a:cubicBezTo>
                <a:cubicBezTo>
                  <a:pt x="124" y="156"/>
                  <a:pt x="124" y="156"/>
                  <a:pt x="124" y="156"/>
                </a:cubicBezTo>
                <a:cubicBezTo>
                  <a:pt x="124" y="224"/>
                  <a:pt x="124" y="224"/>
                  <a:pt x="124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5" y="231"/>
                  <a:pt x="124" y="247"/>
                  <a:pt x="117" y="256"/>
                </a:cubicBezTo>
                <a:cubicBezTo>
                  <a:pt x="115" y="258"/>
                  <a:pt x="111" y="261"/>
                  <a:pt x="103" y="261"/>
                </a:cubicBezTo>
                <a:cubicBezTo>
                  <a:pt x="96" y="261"/>
                  <a:pt x="91" y="259"/>
                  <a:pt x="87" y="255"/>
                </a:cubicBezTo>
                <a:cubicBezTo>
                  <a:pt x="82" y="250"/>
                  <a:pt x="82" y="240"/>
                  <a:pt x="82" y="237"/>
                </a:cubicBezTo>
                <a:cubicBezTo>
                  <a:pt x="83" y="230"/>
                  <a:pt x="78" y="223"/>
                  <a:pt x="71" y="222"/>
                </a:cubicBezTo>
                <a:cubicBezTo>
                  <a:pt x="63" y="222"/>
                  <a:pt x="57" y="227"/>
                  <a:pt x="56" y="234"/>
                </a:cubicBezTo>
                <a:cubicBezTo>
                  <a:pt x="56" y="237"/>
                  <a:pt x="54" y="258"/>
                  <a:pt x="67" y="273"/>
                </a:cubicBezTo>
                <a:cubicBezTo>
                  <a:pt x="73" y="279"/>
                  <a:pt x="84" y="287"/>
                  <a:pt x="103" y="287"/>
                </a:cubicBezTo>
                <a:cubicBezTo>
                  <a:pt x="117" y="287"/>
                  <a:pt x="128" y="283"/>
                  <a:pt x="136" y="274"/>
                </a:cubicBezTo>
                <a:cubicBezTo>
                  <a:pt x="152" y="256"/>
                  <a:pt x="151" y="229"/>
                  <a:pt x="151" y="224"/>
                </a:cubicBezTo>
                <a:cubicBezTo>
                  <a:pt x="151" y="156"/>
                  <a:pt x="151" y="156"/>
                  <a:pt x="151" y="156"/>
                </a:cubicBezTo>
                <a:cubicBezTo>
                  <a:pt x="172" y="135"/>
                  <a:pt x="172" y="135"/>
                  <a:pt x="172" y="135"/>
                </a:cubicBezTo>
                <a:cubicBezTo>
                  <a:pt x="206" y="169"/>
                  <a:pt x="206" y="169"/>
                  <a:pt x="206" y="169"/>
                </a:cubicBezTo>
                <a:cubicBezTo>
                  <a:pt x="241" y="135"/>
                  <a:pt x="241" y="135"/>
                  <a:pt x="241" y="135"/>
                </a:cubicBezTo>
                <a:cubicBezTo>
                  <a:pt x="273" y="167"/>
                  <a:pt x="273" y="167"/>
                  <a:pt x="273" y="167"/>
                </a:cubicBezTo>
                <a:cubicBezTo>
                  <a:pt x="274" y="159"/>
                  <a:pt x="275" y="151"/>
                  <a:pt x="275" y="142"/>
                </a:cubicBezTo>
                <a:cubicBezTo>
                  <a:pt x="275" y="109"/>
                  <a:pt x="243" y="29"/>
                  <a:pt x="147" y="24"/>
                </a:cubicBezTo>
                <a:cubicBezTo>
                  <a:pt x="147" y="9"/>
                  <a:pt x="147" y="9"/>
                  <a:pt x="147" y="9"/>
                </a:cubicBezTo>
                <a:cubicBezTo>
                  <a:pt x="147" y="4"/>
                  <a:pt x="143" y="0"/>
                  <a:pt x="138" y="0"/>
                </a:cubicBezTo>
                <a:cubicBezTo>
                  <a:pt x="133" y="0"/>
                  <a:pt x="128" y="4"/>
                  <a:pt x="128" y="9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33" y="29"/>
                  <a:pt x="0" y="109"/>
                  <a:pt x="0" y="142"/>
                </a:cubicBezTo>
                <a:cubicBezTo>
                  <a:pt x="0" y="150"/>
                  <a:pt x="1" y="159"/>
                  <a:pt x="3" y="167"/>
                </a:cubicBezTo>
                <a:cubicBezTo>
                  <a:pt x="35" y="135"/>
                  <a:pt x="35" y="135"/>
                  <a:pt x="35" y="135"/>
                </a:cubicBezTo>
                <a:lnTo>
                  <a:pt x="69" y="169"/>
                </a:lnTo>
                <a:close/>
              </a:path>
            </a:pathLst>
          </a:cu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3"/>
          <p:cNvSpPr>
            <a:spLocks noChangeArrowheads="1"/>
          </p:cNvSpPr>
          <p:nvPr/>
        </p:nvSpPr>
        <p:spPr bwMode="auto">
          <a:xfrm>
            <a:off x="0" y="0"/>
            <a:ext cx="4470400" cy="6858000"/>
          </a:xfrm>
          <a:prstGeom prst="rect">
            <a:avLst/>
          </a:pr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411" name="组合 11"/>
          <p:cNvGrpSpPr/>
          <p:nvPr/>
        </p:nvGrpSpPr>
        <p:grpSpPr bwMode="auto">
          <a:xfrm rot="2458314">
            <a:off x="430213" y="277813"/>
            <a:ext cx="4921250" cy="7697787"/>
            <a:chOff x="0" y="0"/>
            <a:chExt cx="4921129" cy="7697550"/>
          </a:xfrm>
        </p:grpSpPr>
        <p:grpSp>
          <p:nvGrpSpPr>
            <p:cNvPr id="17422" name="组合 7"/>
            <p:cNvGrpSpPr/>
            <p:nvPr/>
          </p:nvGrpSpPr>
          <p:grpSpPr bwMode="auto">
            <a:xfrm>
              <a:off x="0" y="0"/>
              <a:ext cx="4921129" cy="7697550"/>
              <a:chOff x="0" y="0"/>
              <a:chExt cx="4921129" cy="7697550"/>
            </a:xfrm>
          </p:grpSpPr>
          <p:pic>
            <p:nvPicPr>
              <p:cNvPr id="17424" name="Picture 43" descr="iPhone6_mockup_front_white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21129" cy="769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25" name="直角三角形 5"/>
              <p:cNvSpPr>
                <a:spLocks noChangeArrowheads="1"/>
              </p:cNvSpPr>
              <p:nvPr/>
            </p:nvSpPr>
            <p:spPr bwMode="auto">
              <a:xfrm>
                <a:off x="962873" y="1231832"/>
                <a:ext cx="2975428" cy="5225143"/>
              </a:xfrm>
              <a:prstGeom prst="rtTriangle">
                <a:avLst/>
              </a:prstGeom>
              <a:solidFill>
                <a:srgbClr val="0C8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426" name="直角三角形 6"/>
              <p:cNvSpPr>
                <a:spLocks noChangeArrowheads="1"/>
              </p:cNvSpPr>
              <p:nvPr/>
            </p:nvSpPr>
            <p:spPr bwMode="auto">
              <a:xfrm rot="10800000">
                <a:off x="948359" y="1217318"/>
                <a:ext cx="2975428" cy="5225143"/>
              </a:xfrm>
              <a:prstGeom prst="rtTriangle">
                <a:avLst/>
              </a:prstGeom>
              <a:solidFill>
                <a:srgbClr val="269F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7423" name="组合 10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458314">
              <a:off x="1932975" y="3176120"/>
              <a:ext cx="1024128" cy="1091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12" name="组合 14"/>
          <p:cNvGrpSpPr/>
          <p:nvPr/>
        </p:nvGrpSpPr>
        <p:grpSpPr bwMode="auto">
          <a:xfrm>
            <a:off x="7385050" y="1954213"/>
            <a:ext cx="3789363" cy="723900"/>
            <a:chOff x="0" y="0"/>
            <a:chExt cx="3788681" cy="724147"/>
          </a:xfrm>
        </p:grpSpPr>
        <p:sp>
          <p:nvSpPr>
            <p:cNvPr id="17420" name="矩形 12"/>
            <p:cNvSpPr>
              <a:spLocks noChangeArrowheads="1"/>
            </p:cNvSpPr>
            <p:nvPr/>
          </p:nvSpPr>
          <p:spPr bwMode="auto">
            <a:xfrm>
              <a:off x="0" y="0"/>
              <a:ext cx="1092746" cy="611357"/>
            </a:xfrm>
            <a:prstGeom prst="rect">
              <a:avLst/>
            </a:prstGeom>
            <a:solidFill>
              <a:srgbClr val="0C8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21" name="文本框 13"/>
            <p:cNvSpPr txBox="1">
              <a:spLocks noChangeArrowheads="1"/>
            </p:cNvSpPr>
            <p:nvPr/>
          </p:nvSpPr>
          <p:spPr bwMode="auto">
            <a:xfrm>
              <a:off x="1107260" y="200927"/>
              <a:ext cx="268142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413" name="文本框 15"/>
          <p:cNvSpPr txBox="1">
            <a:spLocks noChangeArrowheads="1"/>
          </p:cNvSpPr>
          <p:nvPr/>
        </p:nvSpPr>
        <p:spPr bwMode="auto">
          <a:xfrm>
            <a:off x="7321550" y="3005138"/>
            <a:ext cx="3125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一、自我介绍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文本框 16"/>
          <p:cNvSpPr txBox="1">
            <a:spLocks noChangeArrowheads="1"/>
          </p:cNvSpPr>
          <p:nvPr/>
        </p:nvSpPr>
        <p:spPr bwMode="auto">
          <a:xfrm>
            <a:off x="7321550" y="3567113"/>
            <a:ext cx="3125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二、项目内容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文本框 17"/>
          <p:cNvSpPr txBox="1">
            <a:spLocks noChangeArrowheads="1"/>
          </p:cNvSpPr>
          <p:nvPr/>
        </p:nvSpPr>
        <p:spPr bwMode="auto">
          <a:xfrm>
            <a:off x="7321550" y="4129088"/>
            <a:ext cx="3125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三、功能介绍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6" name="文本框 18"/>
          <p:cNvSpPr txBox="1">
            <a:spLocks noChangeArrowheads="1"/>
          </p:cNvSpPr>
          <p:nvPr/>
        </p:nvSpPr>
        <p:spPr bwMode="auto">
          <a:xfrm>
            <a:off x="7321550" y="4691063"/>
            <a:ext cx="3125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四、时间安排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7" name="文本框 19"/>
          <p:cNvSpPr txBox="1">
            <a:spLocks noChangeArrowheads="1"/>
          </p:cNvSpPr>
          <p:nvPr/>
        </p:nvSpPr>
        <p:spPr bwMode="auto">
          <a:xfrm>
            <a:off x="7321550" y="5253038"/>
            <a:ext cx="3125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五、项目结果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8" name="文本框 20"/>
          <p:cNvSpPr txBox="1">
            <a:spLocks noChangeArrowheads="1"/>
          </p:cNvSpPr>
          <p:nvPr/>
        </p:nvSpPr>
        <p:spPr bwMode="auto">
          <a:xfrm>
            <a:off x="7321550" y="5815013"/>
            <a:ext cx="3125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六、最后收获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419" name="直接连接符 22"/>
          <p:cNvCxnSpPr>
            <a:cxnSpLocks noChangeShapeType="1"/>
          </p:cNvCxnSpPr>
          <p:nvPr/>
        </p:nvCxnSpPr>
        <p:spPr bwMode="auto">
          <a:xfrm>
            <a:off x="7385050" y="2801938"/>
            <a:ext cx="4186238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154" name="直接连接符 4"/>
          <p:cNvCxnSpPr>
            <a:cxnSpLocks noChangeShapeType="1"/>
          </p:cNvCxnSpPr>
          <p:nvPr/>
        </p:nvCxnSpPr>
        <p:spPr bwMode="auto">
          <a:xfrm>
            <a:off x="355600" y="914400"/>
            <a:ext cx="11328400" cy="0"/>
          </a:xfrm>
          <a:prstGeom prst="line">
            <a:avLst/>
          </a:prstGeom>
          <a:noFill/>
          <a:ln w="28575">
            <a:solidFill>
              <a:srgbClr val="A6A6A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55" name="圆角矩形 5"/>
          <p:cNvSpPr>
            <a:spLocks noChangeArrowheads="1"/>
          </p:cNvSpPr>
          <p:nvPr/>
        </p:nvSpPr>
        <p:spPr bwMode="auto">
          <a:xfrm>
            <a:off x="10147300" y="317500"/>
            <a:ext cx="1536700" cy="495300"/>
          </a:xfrm>
          <a:prstGeom prst="roundRect">
            <a:avLst>
              <a:gd name="adj" fmla="val 16667"/>
            </a:avLst>
          </a:pr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风险与评估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156" name="文本框 12"/>
          <p:cNvSpPr txBox="1">
            <a:spLocks noChangeArrowheads="1"/>
          </p:cNvSpPr>
          <p:nvPr/>
        </p:nvSpPr>
        <p:spPr bwMode="auto">
          <a:xfrm>
            <a:off x="844550" y="420688"/>
            <a:ext cx="2155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157" name="Freeform 493"/>
          <p:cNvSpPr/>
          <p:nvPr/>
        </p:nvSpPr>
        <p:spPr bwMode="auto">
          <a:xfrm>
            <a:off x="485775" y="428625"/>
            <a:ext cx="349250" cy="365125"/>
          </a:xfrm>
          <a:custGeom>
            <a:avLst/>
            <a:gdLst>
              <a:gd name="T0" fmla="*/ 2147483647 w 275"/>
              <a:gd name="T1" fmla="*/ 2147483647 h 287"/>
              <a:gd name="T2" fmla="*/ 2147483647 w 275"/>
              <a:gd name="T3" fmla="*/ 2147483647 h 287"/>
              <a:gd name="T4" fmla="*/ 2147483647 w 275"/>
              <a:gd name="T5" fmla="*/ 2147483647 h 287"/>
              <a:gd name="T6" fmla="*/ 2147483647 w 275"/>
              <a:gd name="T7" fmla="*/ 2147483647 h 287"/>
              <a:gd name="T8" fmla="*/ 2147483647 w 275"/>
              <a:gd name="T9" fmla="*/ 2147483647 h 287"/>
              <a:gd name="T10" fmla="*/ 2147483647 w 275"/>
              <a:gd name="T11" fmla="*/ 2147483647 h 287"/>
              <a:gd name="T12" fmla="*/ 2147483647 w 275"/>
              <a:gd name="T13" fmla="*/ 2147483647 h 287"/>
              <a:gd name="T14" fmla="*/ 2147483647 w 275"/>
              <a:gd name="T15" fmla="*/ 2147483647 h 287"/>
              <a:gd name="T16" fmla="*/ 2147483647 w 275"/>
              <a:gd name="T17" fmla="*/ 2147483647 h 287"/>
              <a:gd name="T18" fmla="*/ 2147483647 w 275"/>
              <a:gd name="T19" fmla="*/ 2147483647 h 287"/>
              <a:gd name="T20" fmla="*/ 2147483647 w 275"/>
              <a:gd name="T21" fmla="*/ 2147483647 h 287"/>
              <a:gd name="T22" fmla="*/ 2147483647 w 275"/>
              <a:gd name="T23" fmla="*/ 2147483647 h 287"/>
              <a:gd name="T24" fmla="*/ 2147483647 w 275"/>
              <a:gd name="T25" fmla="*/ 2147483647 h 287"/>
              <a:gd name="T26" fmla="*/ 2147483647 w 275"/>
              <a:gd name="T27" fmla="*/ 2147483647 h 287"/>
              <a:gd name="T28" fmla="*/ 2147483647 w 275"/>
              <a:gd name="T29" fmla="*/ 2147483647 h 287"/>
              <a:gd name="T30" fmla="*/ 2147483647 w 275"/>
              <a:gd name="T31" fmla="*/ 2147483647 h 287"/>
              <a:gd name="T32" fmla="*/ 2147483647 w 275"/>
              <a:gd name="T33" fmla="*/ 2147483647 h 287"/>
              <a:gd name="T34" fmla="*/ 2147483647 w 275"/>
              <a:gd name="T35" fmla="*/ 2147483647 h 287"/>
              <a:gd name="T36" fmla="*/ 2147483647 w 275"/>
              <a:gd name="T37" fmla="*/ 2147483647 h 287"/>
              <a:gd name="T38" fmla="*/ 2147483647 w 275"/>
              <a:gd name="T39" fmla="*/ 2147483647 h 287"/>
              <a:gd name="T40" fmla="*/ 2147483647 w 275"/>
              <a:gd name="T41" fmla="*/ 2147483647 h 287"/>
              <a:gd name="T42" fmla="*/ 2147483647 w 275"/>
              <a:gd name="T43" fmla="*/ 2147483647 h 287"/>
              <a:gd name="T44" fmla="*/ 2147483647 w 275"/>
              <a:gd name="T45" fmla="*/ 2147483647 h 287"/>
              <a:gd name="T46" fmla="*/ 2147483647 w 275"/>
              <a:gd name="T47" fmla="*/ 0 h 287"/>
              <a:gd name="T48" fmla="*/ 2147483647 w 275"/>
              <a:gd name="T49" fmla="*/ 2147483647 h 287"/>
              <a:gd name="T50" fmla="*/ 2147483647 w 275"/>
              <a:gd name="T51" fmla="*/ 2147483647 h 287"/>
              <a:gd name="T52" fmla="*/ 0 w 275"/>
              <a:gd name="T53" fmla="*/ 2147483647 h 287"/>
              <a:gd name="T54" fmla="*/ 2147483647 w 275"/>
              <a:gd name="T55" fmla="*/ 2147483647 h 287"/>
              <a:gd name="T56" fmla="*/ 2147483647 w 275"/>
              <a:gd name="T57" fmla="*/ 2147483647 h 287"/>
              <a:gd name="T58" fmla="*/ 2147483647 w 275"/>
              <a:gd name="T59" fmla="*/ 2147483647 h 2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75" h="287">
                <a:moveTo>
                  <a:pt x="69" y="169"/>
                </a:moveTo>
                <a:cubicBezTo>
                  <a:pt x="103" y="135"/>
                  <a:pt x="103" y="135"/>
                  <a:pt x="103" y="135"/>
                </a:cubicBezTo>
                <a:cubicBezTo>
                  <a:pt x="124" y="156"/>
                  <a:pt x="124" y="156"/>
                  <a:pt x="124" y="156"/>
                </a:cubicBezTo>
                <a:cubicBezTo>
                  <a:pt x="124" y="224"/>
                  <a:pt x="124" y="224"/>
                  <a:pt x="124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5" y="231"/>
                  <a:pt x="124" y="247"/>
                  <a:pt x="117" y="256"/>
                </a:cubicBezTo>
                <a:cubicBezTo>
                  <a:pt x="115" y="258"/>
                  <a:pt x="111" y="261"/>
                  <a:pt x="103" y="261"/>
                </a:cubicBezTo>
                <a:cubicBezTo>
                  <a:pt x="96" y="261"/>
                  <a:pt x="91" y="259"/>
                  <a:pt x="87" y="255"/>
                </a:cubicBezTo>
                <a:cubicBezTo>
                  <a:pt x="82" y="250"/>
                  <a:pt x="82" y="240"/>
                  <a:pt x="82" y="237"/>
                </a:cubicBezTo>
                <a:cubicBezTo>
                  <a:pt x="83" y="230"/>
                  <a:pt x="78" y="223"/>
                  <a:pt x="71" y="222"/>
                </a:cubicBezTo>
                <a:cubicBezTo>
                  <a:pt x="63" y="222"/>
                  <a:pt x="57" y="227"/>
                  <a:pt x="56" y="234"/>
                </a:cubicBezTo>
                <a:cubicBezTo>
                  <a:pt x="56" y="237"/>
                  <a:pt x="54" y="258"/>
                  <a:pt x="67" y="273"/>
                </a:cubicBezTo>
                <a:cubicBezTo>
                  <a:pt x="73" y="279"/>
                  <a:pt x="84" y="287"/>
                  <a:pt x="103" y="287"/>
                </a:cubicBezTo>
                <a:cubicBezTo>
                  <a:pt x="117" y="287"/>
                  <a:pt x="128" y="283"/>
                  <a:pt x="136" y="274"/>
                </a:cubicBezTo>
                <a:cubicBezTo>
                  <a:pt x="152" y="256"/>
                  <a:pt x="151" y="229"/>
                  <a:pt x="151" y="224"/>
                </a:cubicBezTo>
                <a:cubicBezTo>
                  <a:pt x="151" y="156"/>
                  <a:pt x="151" y="156"/>
                  <a:pt x="151" y="156"/>
                </a:cubicBezTo>
                <a:cubicBezTo>
                  <a:pt x="172" y="135"/>
                  <a:pt x="172" y="135"/>
                  <a:pt x="172" y="135"/>
                </a:cubicBezTo>
                <a:cubicBezTo>
                  <a:pt x="206" y="169"/>
                  <a:pt x="206" y="169"/>
                  <a:pt x="206" y="169"/>
                </a:cubicBezTo>
                <a:cubicBezTo>
                  <a:pt x="241" y="135"/>
                  <a:pt x="241" y="135"/>
                  <a:pt x="241" y="135"/>
                </a:cubicBezTo>
                <a:cubicBezTo>
                  <a:pt x="273" y="167"/>
                  <a:pt x="273" y="167"/>
                  <a:pt x="273" y="167"/>
                </a:cubicBezTo>
                <a:cubicBezTo>
                  <a:pt x="274" y="159"/>
                  <a:pt x="275" y="151"/>
                  <a:pt x="275" y="142"/>
                </a:cubicBezTo>
                <a:cubicBezTo>
                  <a:pt x="275" y="109"/>
                  <a:pt x="243" y="29"/>
                  <a:pt x="147" y="24"/>
                </a:cubicBezTo>
                <a:cubicBezTo>
                  <a:pt x="147" y="9"/>
                  <a:pt x="147" y="9"/>
                  <a:pt x="147" y="9"/>
                </a:cubicBezTo>
                <a:cubicBezTo>
                  <a:pt x="147" y="4"/>
                  <a:pt x="143" y="0"/>
                  <a:pt x="138" y="0"/>
                </a:cubicBezTo>
                <a:cubicBezTo>
                  <a:pt x="133" y="0"/>
                  <a:pt x="128" y="4"/>
                  <a:pt x="128" y="9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33" y="29"/>
                  <a:pt x="0" y="109"/>
                  <a:pt x="0" y="142"/>
                </a:cubicBezTo>
                <a:cubicBezTo>
                  <a:pt x="0" y="150"/>
                  <a:pt x="1" y="159"/>
                  <a:pt x="3" y="167"/>
                </a:cubicBezTo>
                <a:cubicBezTo>
                  <a:pt x="35" y="135"/>
                  <a:pt x="35" y="135"/>
                  <a:pt x="35" y="135"/>
                </a:cubicBezTo>
                <a:lnTo>
                  <a:pt x="69" y="169"/>
                </a:lnTo>
                <a:close/>
              </a:path>
            </a:pathLst>
          </a:cu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9158" name="图片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任意多边形 7"/>
          <p:cNvSpPr/>
          <p:nvPr/>
        </p:nvSpPr>
        <p:spPr bwMode="auto">
          <a:xfrm>
            <a:off x="4418013" y="-19050"/>
            <a:ext cx="800100" cy="6877050"/>
          </a:xfrm>
          <a:custGeom>
            <a:avLst/>
            <a:gdLst>
              <a:gd name="T0" fmla="*/ 0 w 800100"/>
              <a:gd name="T1" fmla="*/ 0 h 6877050"/>
              <a:gd name="T2" fmla="*/ 800100 w 800100"/>
              <a:gd name="T3" fmla="*/ 0 h 6877050"/>
              <a:gd name="T4" fmla="*/ 404593 w 800100"/>
              <a:gd name="T5" fmla="*/ 3438525 h 6877050"/>
              <a:gd name="T6" fmla="*/ 800100 w 800100"/>
              <a:gd name="T7" fmla="*/ 6877050 h 6877050"/>
              <a:gd name="T8" fmla="*/ 0 w 800100"/>
              <a:gd name="T9" fmla="*/ 6877050 h 6877050"/>
              <a:gd name="T10" fmla="*/ 395508 w 800100"/>
              <a:gd name="T11" fmla="*/ 3438525 h 6877050"/>
              <a:gd name="T12" fmla="*/ 0 w 800100"/>
              <a:gd name="T13" fmla="*/ 0 h 68770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00100" h="6877050">
                <a:moveTo>
                  <a:pt x="0" y="0"/>
                </a:moveTo>
                <a:lnTo>
                  <a:pt x="800100" y="0"/>
                </a:lnTo>
                <a:lnTo>
                  <a:pt x="404593" y="3438525"/>
                </a:lnTo>
                <a:lnTo>
                  <a:pt x="800100" y="6877050"/>
                </a:lnTo>
                <a:lnTo>
                  <a:pt x="0" y="6877050"/>
                </a:lnTo>
                <a:lnTo>
                  <a:pt x="395508" y="3438525"/>
                </a:lnTo>
                <a:lnTo>
                  <a:pt x="0" y="0"/>
                </a:lnTo>
                <a:close/>
              </a:path>
            </a:pathLst>
          </a:custGeom>
          <a:solidFill>
            <a:srgbClr val="0C86B6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60" name="任意多边形 8"/>
          <p:cNvSpPr/>
          <p:nvPr/>
        </p:nvSpPr>
        <p:spPr bwMode="auto">
          <a:xfrm>
            <a:off x="0" y="-19050"/>
            <a:ext cx="4818063" cy="6877050"/>
          </a:xfrm>
          <a:custGeom>
            <a:avLst/>
            <a:gdLst>
              <a:gd name="T0" fmla="*/ 931625 w 4818742"/>
              <a:gd name="T1" fmla="*/ 0 h 6877050"/>
              <a:gd name="T2" fmla="*/ 4813990 w 4818742"/>
              <a:gd name="T3" fmla="*/ 0 h 6877050"/>
              <a:gd name="T4" fmla="*/ 4813990 w 4818742"/>
              <a:gd name="T5" fmla="*/ 1 h 6877050"/>
              <a:gd name="T6" fmla="*/ 4414336 w 4818742"/>
              <a:gd name="T7" fmla="*/ 1 h 6877050"/>
              <a:gd name="T8" fmla="*/ 4809454 w 4818742"/>
              <a:gd name="T9" fmla="*/ 3438526 h 6877050"/>
              <a:gd name="T10" fmla="*/ 4414336 w 4818742"/>
              <a:gd name="T11" fmla="*/ 6877050 h 6877050"/>
              <a:gd name="T12" fmla="*/ 1775797 w 4818742"/>
              <a:gd name="T13" fmla="*/ 6877050 h 6877050"/>
              <a:gd name="T14" fmla="*/ 931625 w 4818742"/>
              <a:gd name="T15" fmla="*/ 6877050 h 6877050"/>
              <a:gd name="T16" fmla="*/ 0 w 4818742"/>
              <a:gd name="T17" fmla="*/ 6877050 h 6877050"/>
              <a:gd name="T18" fmla="*/ 0 w 4818742"/>
              <a:gd name="T19" fmla="*/ 19050 h 6877050"/>
              <a:gd name="T20" fmla="*/ 931625 w 4818742"/>
              <a:gd name="T21" fmla="*/ 19050 h 6877050"/>
              <a:gd name="T22" fmla="*/ 931625 w 4818742"/>
              <a:gd name="T23" fmla="*/ 0 h 68770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818742" h="6877050">
                <a:moveTo>
                  <a:pt x="932542" y="0"/>
                </a:moveTo>
                <a:lnTo>
                  <a:pt x="4818742" y="0"/>
                </a:lnTo>
                <a:lnTo>
                  <a:pt x="4818742" y="1"/>
                </a:lnTo>
                <a:lnTo>
                  <a:pt x="4418692" y="1"/>
                </a:lnTo>
                <a:lnTo>
                  <a:pt x="4814200" y="3438526"/>
                </a:lnTo>
                <a:lnTo>
                  <a:pt x="4418692" y="6877050"/>
                </a:lnTo>
                <a:lnTo>
                  <a:pt x="1777547" y="6877050"/>
                </a:lnTo>
                <a:lnTo>
                  <a:pt x="932542" y="6877050"/>
                </a:lnTo>
                <a:lnTo>
                  <a:pt x="0" y="6877050"/>
                </a:lnTo>
                <a:lnTo>
                  <a:pt x="0" y="19050"/>
                </a:lnTo>
                <a:lnTo>
                  <a:pt x="932542" y="19050"/>
                </a:lnTo>
                <a:lnTo>
                  <a:pt x="932542" y="0"/>
                </a:lnTo>
                <a:close/>
              </a:path>
            </a:pathLst>
          </a:cu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178" name="直接连接符 4"/>
          <p:cNvCxnSpPr>
            <a:cxnSpLocks noChangeShapeType="1"/>
          </p:cNvCxnSpPr>
          <p:nvPr/>
        </p:nvCxnSpPr>
        <p:spPr bwMode="auto">
          <a:xfrm>
            <a:off x="355600" y="914400"/>
            <a:ext cx="11328400" cy="0"/>
          </a:xfrm>
          <a:prstGeom prst="line">
            <a:avLst/>
          </a:prstGeom>
          <a:noFill/>
          <a:ln w="28575">
            <a:solidFill>
              <a:srgbClr val="A6A6A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179" name="圆角矩形 5"/>
          <p:cNvSpPr>
            <a:spLocks noChangeArrowheads="1"/>
          </p:cNvSpPr>
          <p:nvPr/>
        </p:nvSpPr>
        <p:spPr bwMode="auto">
          <a:xfrm>
            <a:off x="10147300" y="317500"/>
            <a:ext cx="1536700" cy="495300"/>
          </a:xfrm>
          <a:prstGeom prst="roundRect">
            <a:avLst>
              <a:gd name="adj" fmla="val 16667"/>
            </a:avLst>
          </a:pr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风险与评估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180" name="文本框 12"/>
          <p:cNvSpPr txBox="1">
            <a:spLocks noChangeArrowheads="1"/>
          </p:cNvSpPr>
          <p:nvPr/>
        </p:nvSpPr>
        <p:spPr bwMode="auto">
          <a:xfrm>
            <a:off x="844550" y="420688"/>
            <a:ext cx="2155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181" name="Freeform 493"/>
          <p:cNvSpPr/>
          <p:nvPr/>
        </p:nvSpPr>
        <p:spPr bwMode="auto">
          <a:xfrm>
            <a:off x="485775" y="428625"/>
            <a:ext cx="349250" cy="365125"/>
          </a:xfrm>
          <a:custGeom>
            <a:avLst/>
            <a:gdLst>
              <a:gd name="T0" fmla="*/ 2147483647 w 275"/>
              <a:gd name="T1" fmla="*/ 2147483647 h 287"/>
              <a:gd name="T2" fmla="*/ 2147483647 w 275"/>
              <a:gd name="T3" fmla="*/ 2147483647 h 287"/>
              <a:gd name="T4" fmla="*/ 2147483647 w 275"/>
              <a:gd name="T5" fmla="*/ 2147483647 h 287"/>
              <a:gd name="T6" fmla="*/ 2147483647 w 275"/>
              <a:gd name="T7" fmla="*/ 2147483647 h 287"/>
              <a:gd name="T8" fmla="*/ 2147483647 w 275"/>
              <a:gd name="T9" fmla="*/ 2147483647 h 287"/>
              <a:gd name="T10" fmla="*/ 2147483647 w 275"/>
              <a:gd name="T11" fmla="*/ 2147483647 h 287"/>
              <a:gd name="T12" fmla="*/ 2147483647 w 275"/>
              <a:gd name="T13" fmla="*/ 2147483647 h 287"/>
              <a:gd name="T14" fmla="*/ 2147483647 w 275"/>
              <a:gd name="T15" fmla="*/ 2147483647 h 287"/>
              <a:gd name="T16" fmla="*/ 2147483647 w 275"/>
              <a:gd name="T17" fmla="*/ 2147483647 h 287"/>
              <a:gd name="T18" fmla="*/ 2147483647 w 275"/>
              <a:gd name="T19" fmla="*/ 2147483647 h 287"/>
              <a:gd name="T20" fmla="*/ 2147483647 w 275"/>
              <a:gd name="T21" fmla="*/ 2147483647 h 287"/>
              <a:gd name="T22" fmla="*/ 2147483647 w 275"/>
              <a:gd name="T23" fmla="*/ 2147483647 h 287"/>
              <a:gd name="T24" fmla="*/ 2147483647 w 275"/>
              <a:gd name="T25" fmla="*/ 2147483647 h 287"/>
              <a:gd name="T26" fmla="*/ 2147483647 w 275"/>
              <a:gd name="T27" fmla="*/ 2147483647 h 287"/>
              <a:gd name="T28" fmla="*/ 2147483647 w 275"/>
              <a:gd name="T29" fmla="*/ 2147483647 h 287"/>
              <a:gd name="T30" fmla="*/ 2147483647 w 275"/>
              <a:gd name="T31" fmla="*/ 2147483647 h 287"/>
              <a:gd name="T32" fmla="*/ 2147483647 w 275"/>
              <a:gd name="T33" fmla="*/ 2147483647 h 287"/>
              <a:gd name="T34" fmla="*/ 2147483647 w 275"/>
              <a:gd name="T35" fmla="*/ 2147483647 h 287"/>
              <a:gd name="T36" fmla="*/ 2147483647 w 275"/>
              <a:gd name="T37" fmla="*/ 2147483647 h 287"/>
              <a:gd name="T38" fmla="*/ 2147483647 w 275"/>
              <a:gd name="T39" fmla="*/ 2147483647 h 287"/>
              <a:gd name="T40" fmla="*/ 2147483647 w 275"/>
              <a:gd name="T41" fmla="*/ 2147483647 h 287"/>
              <a:gd name="T42" fmla="*/ 2147483647 w 275"/>
              <a:gd name="T43" fmla="*/ 2147483647 h 287"/>
              <a:gd name="T44" fmla="*/ 2147483647 w 275"/>
              <a:gd name="T45" fmla="*/ 2147483647 h 287"/>
              <a:gd name="T46" fmla="*/ 2147483647 w 275"/>
              <a:gd name="T47" fmla="*/ 0 h 287"/>
              <a:gd name="T48" fmla="*/ 2147483647 w 275"/>
              <a:gd name="T49" fmla="*/ 2147483647 h 287"/>
              <a:gd name="T50" fmla="*/ 2147483647 w 275"/>
              <a:gd name="T51" fmla="*/ 2147483647 h 287"/>
              <a:gd name="T52" fmla="*/ 0 w 275"/>
              <a:gd name="T53" fmla="*/ 2147483647 h 287"/>
              <a:gd name="T54" fmla="*/ 2147483647 w 275"/>
              <a:gd name="T55" fmla="*/ 2147483647 h 287"/>
              <a:gd name="T56" fmla="*/ 2147483647 w 275"/>
              <a:gd name="T57" fmla="*/ 2147483647 h 287"/>
              <a:gd name="T58" fmla="*/ 2147483647 w 275"/>
              <a:gd name="T59" fmla="*/ 2147483647 h 28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75" h="287">
                <a:moveTo>
                  <a:pt x="69" y="169"/>
                </a:moveTo>
                <a:cubicBezTo>
                  <a:pt x="103" y="135"/>
                  <a:pt x="103" y="135"/>
                  <a:pt x="103" y="135"/>
                </a:cubicBezTo>
                <a:cubicBezTo>
                  <a:pt x="124" y="156"/>
                  <a:pt x="124" y="156"/>
                  <a:pt x="124" y="156"/>
                </a:cubicBezTo>
                <a:cubicBezTo>
                  <a:pt x="124" y="224"/>
                  <a:pt x="124" y="224"/>
                  <a:pt x="124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5" y="231"/>
                  <a:pt x="124" y="247"/>
                  <a:pt x="117" y="256"/>
                </a:cubicBezTo>
                <a:cubicBezTo>
                  <a:pt x="115" y="258"/>
                  <a:pt x="111" y="261"/>
                  <a:pt x="103" y="261"/>
                </a:cubicBezTo>
                <a:cubicBezTo>
                  <a:pt x="96" y="261"/>
                  <a:pt x="91" y="259"/>
                  <a:pt x="87" y="255"/>
                </a:cubicBezTo>
                <a:cubicBezTo>
                  <a:pt x="82" y="250"/>
                  <a:pt x="82" y="240"/>
                  <a:pt x="82" y="237"/>
                </a:cubicBezTo>
                <a:cubicBezTo>
                  <a:pt x="83" y="230"/>
                  <a:pt x="78" y="223"/>
                  <a:pt x="71" y="222"/>
                </a:cubicBezTo>
                <a:cubicBezTo>
                  <a:pt x="63" y="222"/>
                  <a:pt x="57" y="227"/>
                  <a:pt x="56" y="234"/>
                </a:cubicBezTo>
                <a:cubicBezTo>
                  <a:pt x="56" y="237"/>
                  <a:pt x="54" y="258"/>
                  <a:pt x="67" y="273"/>
                </a:cubicBezTo>
                <a:cubicBezTo>
                  <a:pt x="73" y="279"/>
                  <a:pt x="84" y="287"/>
                  <a:pt x="103" y="287"/>
                </a:cubicBezTo>
                <a:cubicBezTo>
                  <a:pt x="117" y="287"/>
                  <a:pt x="128" y="283"/>
                  <a:pt x="136" y="274"/>
                </a:cubicBezTo>
                <a:cubicBezTo>
                  <a:pt x="152" y="256"/>
                  <a:pt x="151" y="229"/>
                  <a:pt x="151" y="224"/>
                </a:cubicBezTo>
                <a:cubicBezTo>
                  <a:pt x="151" y="156"/>
                  <a:pt x="151" y="156"/>
                  <a:pt x="151" y="156"/>
                </a:cubicBezTo>
                <a:cubicBezTo>
                  <a:pt x="172" y="135"/>
                  <a:pt x="172" y="135"/>
                  <a:pt x="172" y="135"/>
                </a:cubicBezTo>
                <a:cubicBezTo>
                  <a:pt x="206" y="169"/>
                  <a:pt x="206" y="169"/>
                  <a:pt x="206" y="169"/>
                </a:cubicBezTo>
                <a:cubicBezTo>
                  <a:pt x="241" y="135"/>
                  <a:pt x="241" y="135"/>
                  <a:pt x="241" y="135"/>
                </a:cubicBezTo>
                <a:cubicBezTo>
                  <a:pt x="273" y="167"/>
                  <a:pt x="273" y="167"/>
                  <a:pt x="273" y="167"/>
                </a:cubicBezTo>
                <a:cubicBezTo>
                  <a:pt x="274" y="159"/>
                  <a:pt x="275" y="151"/>
                  <a:pt x="275" y="142"/>
                </a:cubicBezTo>
                <a:cubicBezTo>
                  <a:pt x="275" y="109"/>
                  <a:pt x="243" y="29"/>
                  <a:pt x="147" y="24"/>
                </a:cubicBezTo>
                <a:cubicBezTo>
                  <a:pt x="147" y="9"/>
                  <a:pt x="147" y="9"/>
                  <a:pt x="147" y="9"/>
                </a:cubicBezTo>
                <a:cubicBezTo>
                  <a:pt x="147" y="4"/>
                  <a:pt x="143" y="0"/>
                  <a:pt x="138" y="0"/>
                </a:cubicBezTo>
                <a:cubicBezTo>
                  <a:pt x="133" y="0"/>
                  <a:pt x="128" y="4"/>
                  <a:pt x="128" y="9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33" y="29"/>
                  <a:pt x="0" y="109"/>
                  <a:pt x="0" y="142"/>
                </a:cubicBezTo>
                <a:cubicBezTo>
                  <a:pt x="0" y="150"/>
                  <a:pt x="1" y="159"/>
                  <a:pt x="3" y="167"/>
                </a:cubicBezTo>
                <a:cubicBezTo>
                  <a:pt x="35" y="135"/>
                  <a:pt x="35" y="135"/>
                  <a:pt x="35" y="135"/>
                </a:cubicBezTo>
                <a:lnTo>
                  <a:pt x="69" y="169"/>
                </a:lnTo>
                <a:close/>
              </a:path>
            </a:pathLst>
          </a:cu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0182" name="图片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2192000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矩形 7"/>
          <p:cNvSpPr>
            <a:spLocks noChangeArrowheads="1"/>
          </p:cNvSpPr>
          <p:nvPr/>
        </p:nvSpPr>
        <p:spPr bwMode="auto">
          <a:xfrm>
            <a:off x="0" y="3462338"/>
            <a:ext cx="12192000" cy="557212"/>
          </a:xfrm>
          <a:prstGeom prst="rect">
            <a:avLst/>
          </a:prstGeom>
          <a:solidFill>
            <a:srgbClr val="202938">
              <a:alpha val="9294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192" name="等腰三角形 26"/>
          <p:cNvSpPr>
            <a:spLocks noChangeArrowheads="1"/>
          </p:cNvSpPr>
          <p:nvPr/>
        </p:nvSpPr>
        <p:spPr bwMode="auto">
          <a:xfrm rot="10800000">
            <a:off x="5591175" y="3952875"/>
            <a:ext cx="504825" cy="434975"/>
          </a:xfrm>
          <a:prstGeom prst="triangle">
            <a:avLst>
              <a:gd name="adj" fmla="val 50000"/>
            </a:avLst>
          </a:prstGeom>
          <a:solidFill>
            <a:srgbClr val="242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12278" y="4467860"/>
            <a:ext cx="998220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在这短短七天的实训课当中，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我学到了许多知识。</a:t>
            </a:r>
            <a:endParaRPr lang="zh-CN" altLang="en-US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/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我不仅学会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Python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爬虫，但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更多的是学习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Scala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。</a:t>
            </a:r>
            <a:endParaRPr lang="zh-CN" altLang="en-US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/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在这次实训当中我得到许多项目经验，使我获益匪浅。</a:t>
            </a:r>
            <a:endParaRPr lang="zh-CN" altLang="en-US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3" name="组合 4"/>
          <p:cNvGrpSpPr/>
          <p:nvPr/>
        </p:nvGrpSpPr>
        <p:grpSpPr bwMode="auto">
          <a:xfrm>
            <a:off x="0" y="333375"/>
            <a:ext cx="1489075" cy="419100"/>
            <a:chOff x="0" y="0"/>
            <a:chExt cx="1489439" cy="419100"/>
          </a:xfrm>
        </p:grpSpPr>
        <p:sp>
          <p:nvSpPr>
            <p:cNvPr id="51219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rgbClr val="269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>
                  <a:solidFill>
                    <a:srgbClr val="FFFFFF"/>
                  </a:solidFill>
                </a:rPr>
                <a:t>LOGO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220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rgbClr val="269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221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rgbClr val="269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51204" name="矩形 8"/>
          <p:cNvSpPr/>
          <p:nvPr/>
        </p:nvSpPr>
        <p:spPr bwMode="auto">
          <a:xfrm>
            <a:off x="4686300" y="2287588"/>
            <a:ext cx="7105650" cy="1819275"/>
          </a:xfrm>
          <a:custGeom>
            <a:avLst/>
            <a:gdLst>
              <a:gd name="T0" fmla="*/ 0 w 6696075"/>
              <a:gd name="T1" fmla="*/ 0 h 1819275"/>
              <a:gd name="T2" fmla="*/ 10146234 w 6696075"/>
              <a:gd name="T3" fmla="*/ 19050 h 1819275"/>
              <a:gd name="T4" fmla="*/ 10146234 w 6696075"/>
              <a:gd name="T5" fmla="*/ 1809750 h 1819275"/>
              <a:gd name="T6" fmla="*/ 1700532 w 6696075"/>
              <a:gd name="T7" fmla="*/ 1819275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05" name="矩形 9"/>
          <p:cNvSpPr>
            <a:spLocks noChangeArrowheads="1"/>
          </p:cNvSpPr>
          <p:nvPr/>
        </p:nvSpPr>
        <p:spPr bwMode="auto">
          <a:xfrm>
            <a:off x="12020550" y="2297113"/>
            <a:ext cx="171450" cy="1800225"/>
          </a:xfrm>
          <a:prstGeom prst="rect">
            <a:avLst/>
          </a:pr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06" name="等腰三角形 11"/>
          <p:cNvSpPr/>
          <p:nvPr/>
        </p:nvSpPr>
        <p:spPr bwMode="auto">
          <a:xfrm>
            <a:off x="5895975" y="2297113"/>
            <a:ext cx="5895975" cy="1800225"/>
          </a:xfrm>
          <a:custGeom>
            <a:avLst/>
            <a:gdLst>
              <a:gd name="T0" fmla="*/ 0 w 5895976"/>
              <a:gd name="T1" fmla="*/ 1800225 h 1800225"/>
              <a:gd name="T2" fmla="*/ 3586164 w 5895976"/>
              <a:gd name="T3" fmla="*/ 0 h 1800225"/>
              <a:gd name="T4" fmla="*/ 5895969 w 5895976"/>
              <a:gd name="T5" fmla="*/ 1800225 h 1800225"/>
              <a:gd name="T6" fmla="*/ 0 w 5895976"/>
              <a:gd name="T7" fmla="*/ 1800225 h 1800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07" name="矩形 14"/>
          <p:cNvSpPr>
            <a:spLocks noChangeArrowheads="1"/>
          </p:cNvSpPr>
          <p:nvPr/>
        </p:nvSpPr>
        <p:spPr bwMode="auto">
          <a:xfrm>
            <a:off x="0" y="6448425"/>
            <a:ext cx="12192000" cy="419100"/>
          </a:xfrm>
          <a:prstGeom prst="rect">
            <a:avLst/>
          </a:pr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08" name="矩形 17"/>
          <p:cNvSpPr>
            <a:spLocks noChangeArrowheads="1"/>
          </p:cNvSpPr>
          <p:nvPr/>
        </p:nvSpPr>
        <p:spPr bwMode="auto">
          <a:xfrm>
            <a:off x="9271000" y="6448425"/>
            <a:ext cx="2921000" cy="422275"/>
          </a:xfrm>
          <a:prstGeom prst="rect">
            <a:avLst/>
          </a:pr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09" name="直角三角形 15"/>
          <p:cNvSpPr>
            <a:spLocks noChangeArrowheads="1"/>
          </p:cNvSpPr>
          <p:nvPr/>
        </p:nvSpPr>
        <p:spPr bwMode="auto">
          <a:xfrm rot="-2482782">
            <a:off x="9013825" y="6180138"/>
            <a:ext cx="622300" cy="544512"/>
          </a:xfrm>
          <a:prstGeom prst="rtTriangle">
            <a:avLst/>
          </a:pr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1210" name="组合 23"/>
          <p:cNvGrpSpPr/>
          <p:nvPr/>
        </p:nvGrpSpPr>
        <p:grpSpPr bwMode="auto">
          <a:xfrm>
            <a:off x="5705475" y="2776538"/>
            <a:ext cx="885825" cy="887412"/>
            <a:chOff x="0" y="0"/>
            <a:chExt cx="1236662" cy="1236662"/>
          </a:xfrm>
        </p:grpSpPr>
        <p:pic>
          <p:nvPicPr>
            <p:cNvPr id="51217" name="组合 2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18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51211" name="文本框 24"/>
          <p:cNvSpPr txBox="1">
            <a:spLocks noChangeArrowheads="1"/>
          </p:cNvSpPr>
          <p:nvPr/>
        </p:nvSpPr>
        <p:spPr bwMode="auto">
          <a:xfrm>
            <a:off x="6870700" y="2778125"/>
            <a:ext cx="47371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4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12" name="矩形 25"/>
          <p:cNvSpPr>
            <a:spLocks noChangeArrowheads="1"/>
          </p:cNvSpPr>
          <p:nvPr/>
        </p:nvSpPr>
        <p:spPr bwMode="auto">
          <a:xfrm>
            <a:off x="8404225" y="3429000"/>
            <a:ext cx="1844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Thank  You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1213" name="图片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849438"/>
            <a:ext cx="4625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C8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3"/>
          <p:cNvSpPr>
            <a:spLocks noChangeArrowheads="1"/>
          </p:cNvSpPr>
          <p:nvPr/>
        </p:nvSpPr>
        <p:spPr bwMode="auto">
          <a:xfrm>
            <a:off x="0" y="2003425"/>
            <a:ext cx="2647950" cy="2459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9459" name="组合 1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2620963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文本框 25"/>
          <p:cNvSpPr txBox="1">
            <a:spLocks noChangeArrowheads="1"/>
          </p:cNvSpPr>
          <p:nvPr/>
        </p:nvSpPr>
        <p:spPr bwMode="auto">
          <a:xfrm>
            <a:off x="3028950" y="3005138"/>
            <a:ext cx="312578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1" name="文本框 2"/>
          <p:cNvSpPr txBox="1">
            <a:spLocks noChangeArrowheads="1"/>
          </p:cNvSpPr>
          <p:nvPr/>
        </p:nvSpPr>
        <p:spPr bwMode="auto">
          <a:xfrm>
            <a:off x="3024188" y="2008188"/>
            <a:ext cx="53625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6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2" name="文本框 26"/>
          <p:cNvSpPr txBox="1">
            <a:spLocks noChangeArrowheads="1"/>
          </p:cNvSpPr>
          <p:nvPr/>
        </p:nvSpPr>
        <p:spPr bwMode="auto">
          <a:xfrm>
            <a:off x="3105150" y="3940175"/>
            <a:ext cx="49260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单击此处可以添加您对于本章节的简要描述，模板中的任意细节均可自由编辑，所有素材更是堪比定制级别的作品。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2" name="直接连接符 4"/>
          <p:cNvCxnSpPr>
            <a:cxnSpLocks noChangeShapeType="1"/>
          </p:cNvCxnSpPr>
          <p:nvPr/>
        </p:nvCxnSpPr>
        <p:spPr bwMode="auto">
          <a:xfrm>
            <a:off x="355600" y="914400"/>
            <a:ext cx="11328400" cy="0"/>
          </a:xfrm>
          <a:prstGeom prst="line">
            <a:avLst/>
          </a:prstGeom>
          <a:noFill/>
          <a:ln w="28575">
            <a:solidFill>
              <a:srgbClr val="A6A6A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484" name="组合 9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34963"/>
            <a:ext cx="4143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文本框 12"/>
          <p:cNvSpPr txBox="1">
            <a:spLocks noChangeArrowheads="1"/>
          </p:cNvSpPr>
          <p:nvPr/>
        </p:nvSpPr>
        <p:spPr bwMode="auto">
          <a:xfrm>
            <a:off x="749300" y="420688"/>
            <a:ext cx="2155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6" name="图片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725613"/>
            <a:ext cx="6675438" cy="417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矩形 14"/>
          <p:cNvSpPr>
            <a:spLocks noChangeArrowheads="1"/>
          </p:cNvSpPr>
          <p:nvPr/>
        </p:nvSpPr>
        <p:spPr bwMode="auto">
          <a:xfrm>
            <a:off x="6686550" y="5457825"/>
            <a:ext cx="876300" cy="876300"/>
          </a:xfrm>
          <a:prstGeom prst="rect">
            <a:avLst/>
          </a:prstGeom>
          <a:solidFill>
            <a:srgbClr val="269FD3">
              <a:alpha val="5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8" name="文本框 19"/>
          <p:cNvSpPr txBox="1">
            <a:spLocks noChangeArrowheads="1"/>
          </p:cNvSpPr>
          <p:nvPr/>
        </p:nvSpPr>
        <p:spPr bwMode="auto">
          <a:xfrm>
            <a:off x="7796213" y="2635250"/>
            <a:ext cx="3395662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大家好，我是第五组的刘晨，来自乐山师范学院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级数学与应用数学的一位学生。我性格开朗，积极进取，勤奋努力，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善于与他人合作，期盼自己有一个好的未来。我的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qq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号为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1328315383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，电话号码为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13378354982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54" name="直接连接符 4"/>
          <p:cNvCxnSpPr>
            <a:cxnSpLocks noChangeShapeType="1"/>
          </p:cNvCxnSpPr>
          <p:nvPr/>
        </p:nvCxnSpPr>
        <p:spPr bwMode="auto">
          <a:xfrm>
            <a:off x="355600" y="914400"/>
            <a:ext cx="11328400" cy="0"/>
          </a:xfrm>
          <a:prstGeom prst="line">
            <a:avLst/>
          </a:prstGeom>
          <a:noFill/>
          <a:ln w="28575">
            <a:solidFill>
              <a:srgbClr val="A6A6A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56" name="组合 9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334963"/>
            <a:ext cx="4143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文本框 12"/>
          <p:cNvSpPr txBox="1">
            <a:spLocks noChangeArrowheads="1"/>
          </p:cNvSpPr>
          <p:nvPr/>
        </p:nvSpPr>
        <p:spPr bwMode="auto">
          <a:xfrm>
            <a:off x="749300" y="420688"/>
            <a:ext cx="2155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8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128838"/>
            <a:ext cx="2160587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884613"/>
            <a:ext cx="2152650" cy="174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图片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3886200"/>
            <a:ext cx="2154237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图片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2128838"/>
            <a:ext cx="215582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62" name="组合 15"/>
          <p:cNvGrpSpPr/>
          <p:nvPr/>
        </p:nvGrpSpPr>
        <p:grpSpPr bwMode="auto">
          <a:xfrm>
            <a:off x="1716088" y="3886200"/>
            <a:ext cx="2476500" cy="1739900"/>
            <a:chOff x="0" y="0"/>
            <a:chExt cx="2476327" cy="1740530"/>
          </a:xfrm>
        </p:grpSpPr>
        <p:grpSp>
          <p:nvGrpSpPr>
            <p:cNvPr id="23579" name="组合 16"/>
            <p:cNvGrpSpPr/>
            <p:nvPr/>
          </p:nvGrpSpPr>
          <p:grpSpPr bwMode="auto">
            <a:xfrm>
              <a:off x="0" y="0"/>
              <a:ext cx="2476327" cy="1740529"/>
              <a:chOff x="0" y="0"/>
              <a:chExt cx="2476327" cy="1740529"/>
            </a:xfrm>
          </p:grpSpPr>
          <p:sp>
            <p:nvSpPr>
              <p:cNvPr id="23582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173693" cy="1740529"/>
              </a:xfrm>
              <a:prstGeom prst="rect">
                <a:avLst/>
              </a:prstGeom>
              <a:solidFill>
                <a:srgbClr val="0C8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583" name="等腰三角形 20"/>
              <p:cNvSpPr>
                <a:spLocks noChangeArrowheads="1"/>
              </p:cNvSpPr>
              <p:nvPr/>
            </p:nvSpPr>
            <p:spPr bwMode="auto">
              <a:xfrm rot="5400000">
                <a:off x="2143476" y="746503"/>
                <a:ext cx="357505" cy="308194"/>
              </a:xfrm>
              <a:prstGeom prst="triangle">
                <a:avLst>
                  <a:gd name="adj" fmla="val 50000"/>
                </a:avLst>
              </a:prstGeom>
              <a:solidFill>
                <a:srgbClr val="0C8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580" name="文本框 17"/>
            <p:cNvSpPr txBox="1">
              <a:spLocks noChangeArrowheads="1"/>
            </p:cNvSpPr>
            <p:nvPr/>
          </p:nvSpPr>
          <p:spPr bwMode="auto">
            <a:xfrm>
              <a:off x="548050" y="315826"/>
              <a:ext cx="128743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3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进取</a:t>
              </a: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81" name="文本框 18"/>
            <p:cNvSpPr txBox="1">
              <a:spLocks noChangeArrowheads="1"/>
            </p:cNvSpPr>
            <p:nvPr/>
          </p:nvSpPr>
          <p:spPr bwMode="auto">
            <a:xfrm>
              <a:off x="343397" y="909533"/>
              <a:ext cx="147344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3" name="组合 21"/>
          <p:cNvGrpSpPr/>
          <p:nvPr/>
        </p:nvGrpSpPr>
        <p:grpSpPr bwMode="auto">
          <a:xfrm>
            <a:off x="3581400" y="2128838"/>
            <a:ext cx="2457450" cy="1757362"/>
            <a:chOff x="0" y="0"/>
            <a:chExt cx="2457000" cy="1756777"/>
          </a:xfrm>
        </p:grpSpPr>
        <p:grpSp>
          <p:nvGrpSpPr>
            <p:cNvPr id="23574" name="组合 22"/>
            <p:cNvGrpSpPr/>
            <p:nvPr/>
          </p:nvGrpSpPr>
          <p:grpSpPr bwMode="auto">
            <a:xfrm>
              <a:off x="0" y="0"/>
              <a:ext cx="2457000" cy="1756777"/>
              <a:chOff x="0" y="0"/>
              <a:chExt cx="2457000" cy="1756777"/>
            </a:xfrm>
          </p:grpSpPr>
          <p:sp>
            <p:nvSpPr>
              <p:cNvPr id="23577" name="矩形 25"/>
              <p:cNvSpPr>
                <a:spLocks noChangeArrowheads="1"/>
              </p:cNvSpPr>
              <p:nvPr/>
            </p:nvSpPr>
            <p:spPr bwMode="auto">
              <a:xfrm>
                <a:off x="296760" y="0"/>
                <a:ext cx="2160240" cy="1756777"/>
              </a:xfrm>
              <a:prstGeom prst="rect">
                <a:avLst/>
              </a:prstGeom>
              <a:solidFill>
                <a:srgbClr val="7773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578" name="等腰三角形 26"/>
              <p:cNvSpPr>
                <a:spLocks noChangeArrowheads="1"/>
              </p:cNvSpPr>
              <p:nvPr/>
            </p:nvSpPr>
            <p:spPr bwMode="auto">
              <a:xfrm rot="-5400000">
                <a:off x="-24656" y="738199"/>
                <a:ext cx="357505" cy="308194"/>
              </a:xfrm>
              <a:prstGeom prst="triangle">
                <a:avLst>
                  <a:gd name="adj" fmla="val 50000"/>
                </a:avLst>
              </a:prstGeom>
              <a:solidFill>
                <a:srgbClr val="7773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575" name="文本框 23"/>
            <p:cNvSpPr txBox="1">
              <a:spLocks noChangeArrowheads="1"/>
            </p:cNvSpPr>
            <p:nvPr/>
          </p:nvSpPr>
          <p:spPr bwMode="auto">
            <a:xfrm>
              <a:off x="900272" y="336942"/>
              <a:ext cx="128743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3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</a:t>
              </a: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76" name="文本框 24"/>
            <p:cNvSpPr txBox="1">
              <a:spLocks noChangeArrowheads="1"/>
            </p:cNvSpPr>
            <p:nvPr/>
          </p:nvSpPr>
          <p:spPr bwMode="auto">
            <a:xfrm>
              <a:off x="646772" y="892297"/>
              <a:ext cx="147344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4" name="组合 27"/>
          <p:cNvGrpSpPr/>
          <p:nvPr/>
        </p:nvGrpSpPr>
        <p:grpSpPr bwMode="auto">
          <a:xfrm>
            <a:off x="6040438" y="2128838"/>
            <a:ext cx="2184400" cy="1757362"/>
            <a:chOff x="0" y="0"/>
            <a:chExt cx="2184062" cy="1756778"/>
          </a:xfrm>
        </p:grpSpPr>
        <p:sp>
          <p:nvSpPr>
            <p:cNvPr id="23571" name="矩形 28"/>
            <p:cNvSpPr>
              <a:spLocks noChangeArrowheads="1"/>
            </p:cNvSpPr>
            <p:nvPr/>
          </p:nvSpPr>
          <p:spPr bwMode="auto">
            <a:xfrm>
              <a:off x="0" y="0"/>
              <a:ext cx="2184062" cy="1756778"/>
            </a:xfrm>
            <a:prstGeom prst="rect">
              <a:avLst/>
            </a:prstGeom>
            <a:solidFill>
              <a:srgbClr val="269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572" name="文本框 29"/>
            <p:cNvSpPr txBox="1">
              <a:spLocks noChangeArrowheads="1"/>
            </p:cNvSpPr>
            <p:nvPr/>
          </p:nvSpPr>
          <p:spPr bwMode="auto">
            <a:xfrm>
              <a:off x="614611" y="337295"/>
              <a:ext cx="1287436" cy="583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3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勤奋</a:t>
              </a: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73" name="文本框 30"/>
            <p:cNvSpPr txBox="1">
              <a:spLocks noChangeArrowheads="1"/>
            </p:cNvSpPr>
            <p:nvPr/>
          </p:nvSpPr>
          <p:spPr bwMode="auto">
            <a:xfrm>
              <a:off x="356353" y="898103"/>
              <a:ext cx="147344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5" name="组合 31"/>
          <p:cNvGrpSpPr/>
          <p:nvPr/>
        </p:nvGrpSpPr>
        <p:grpSpPr bwMode="auto">
          <a:xfrm>
            <a:off x="7893050" y="3886200"/>
            <a:ext cx="2495550" cy="1727200"/>
            <a:chOff x="0" y="0"/>
            <a:chExt cx="2495411" cy="1728192"/>
          </a:xfrm>
        </p:grpSpPr>
        <p:grpSp>
          <p:nvGrpSpPr>
            <p:cNvPr id="23566" name="组合 32"/>
            <p:cNvGrpSpPr/>
            <p:nvPr/>
          </p:nvGrpSpPr>
          <p:grpSpPr bwMode="auto">
            <a:xfrm>
              <a:off x="0" y="0"/>
              <a:ext cx="2495411" cy="1728192"/>
              <a:chOff x="0" y="0"/>
              <a:chExt cx="2495411" cy="1728192"/>
            </a:xfrm>
          </p:grpSpPr>
          <p:sp>
            <p:nvSpPr>
              <p:cNvPr id="23569" name="矩形 35"/>
              <p:cNvSpPr>
                <a:spLocks noChangeArrowheads="1"/>
              </p:cNvSpPr>
              <p:nvPr/>
            </p:nvSpPr>
            <p:spPr bwMode="auto">
              <a:xfrm>
                <a:off x="308910" y="0"/>
                <a:ext cx="2186501" cy="1728192"/>
              </a:xfrm>
              <a:prstGeom prst="rect">
                <a:avLst/>
              </a:prstGeom>
              <a:solidFill>
                <a:srgbClr val="7773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570" name="等腰三角形 36"/>
              <p:cNvSpPr>
                <a:spLocks noChangeArrowheads="1"/>
              </p:cNvSpPr>
              <p:nvPr/>
            </p:nvSpPr>
            <p:spPr bwMode="auto">
              <a:xfrm rot="-5400000">
                <a:off x="-24656" y="748856"/>
                <a:ext cx="357505" cy="308194"/>
              </a:xfrm>
              <a:prstGeom prst="triangle">
                <a:avLst>
                  <a:gd name="adj" fmla="val 50000"/>
                </a:avLst>
              </a:prstGeom>
              <a:solidFill>
                <a:srgbClr val="7773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567" name="文本框 33"/>
            <p:cNvSpPr txBox="1">
              <a:spLocks noChangeArrowheads="1"/>
            </p:cNvSpPr>
            <p:nvPr/>
          </p:nvSpPr>
          <p:spPr bwMode="auto">
            <a:xfrm>
              <a:off x="866908" y="315824"/>
              <a:ext cx="128743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3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期盼</a:t>
              </a: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68" name="文本框 34"/>
            <p:cNvSpPr txBox="1">
              <a:spLocks noChangeArrowheads="1"/>
            </p:cNvSpPr>
            <p:nvPr/>
          </p:nvSpPr>
          <p:spPr bwMode="auto">
            <a:xfrm>
              <a:off x="652307" y="864096"/>
              <a:ext cx="147344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C8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3"/>
          <p:cNvSpPr>
            <a:spLocks noChangeArrowheads="1"/>
          </p:cNvSpPr>
          <p:nvPr/>
        </p:nvSpPr>
        <p:spPr bwMode="auto">
          <a:xfrm>
            <a:off x="0" y="2003425"/>
            <a:ext cx="2647950" cy="2459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79" name="文本框 25"/>
          <p:cNvSpPr txBox="1">
            <a:spLocks noChangeArrowheads="1"/>
          </p:cNvSpPr>
          <p:nvPr/>
        </p:nvSpPr>
        <p:spPr bwMode="auto">
          <a:xfrm>
            <a:off x="3028950" y="3005138"/>
            <a:ext cx="312578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0" name="文本框 2"/>
          <p:cNvSpPr txBox="1">
            <a:spLocks noChangeArrowheads="1"/>
          </p:cNvSpPr>
          <p:nvPr/>
        </p:nvSpPr>
        <p:spPr bwMode="auto">
          <a:xfrm>
            <a:off x="3024188" y="2008188"/>
            <a:ext cx="53625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6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1" name="文本框 26"/>
          <p:cNvSpPr txBox="1">
            <a:spLocks noChangeArrowheads="1"/>
          </p:cNvSpPr>
          <p:nvPr/>
        </p:nvSpPr>
        <p:spPr bwMode="auto">
          <a:xfrm>
            <a:off x="3105150" y="3940175"/>
            <a:ext cx="49260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单击此处可以添加您对于本章节的简要描述，模板中的任意细节均可自由编辑，所有素材更是堪比定制级别的作品。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82" name="组合 8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2809875"/>
            <a:ext cx="13716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50" name="直接连接符 4"/>
          <p:cNvCxnSpPr>
            <a:cxnSpLocks noChangeShapeType="1"/>
          </p:cNvCxnSpPr>
          <p:nvPr/>
        </p:nvCxnSpPr>
        <p:spPr bwMode="auto">
          <a:xfrm>
            <a:off x="355600" y="914400"/>
            <a:ext cx="11328400" cy="0"/>
          </a:xfrm>
          <a:prstGeom prst="line">
            <a:avLst/>
          </a:prstGeom>
          <a:noFill/>
          <a:ln w="28575">
            <a:solidFill>
              <a:srgbClr val="A6A6A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844550" y="420688"/>
            <a:ext cx="2155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3" name="组合 7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420688"/>
            <a:ext cx="463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5695950" y="2209800"/>
            <a:ext cx="5326063" cy="313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5" name="矩形 1"/>
          <p:cNvSpPr>
            <a:spLocks noChangeArrowheads="1"/>
          </p:cNvSpPr>
          <p:nvPr/>
        </p:nvSpPr>
        <p:spPr bwMode="auto">
          <a:xfrm>
            <a:off x="830263" y="2562225"/>
            <a:ext cx="4340225" cy="1152525"/>
          </a:xfrm>
          <a:prstGeom prst="rect">
            <a:avLst/>
          </a:prstGeom>
          <a:noFill/>
          <a:ln w="12700">
            <a:solidFill>
              <a:srgbClr val="A6A6A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656" name="圆角矩形 42"/>
          <p:cNvSpPr>
            <a:spLocks noChangeArrowheads="1"/>
          </p:cNvSpPr>
          <p:nvPr/>
        </p:nvSpPr>
        <p:spPr bwMode="auto">
          <a:xfrm>
            <a:off x="955675" y="2314575"/>
            <a:ext cx="1482725" cy="495300"/>
          </a:xfrm>
          <a:prstGeom prst="roundRect">
            <a:avLst>
              <a:gd name="adj" fmla="val 16667"/>
            </a:avLst>
          </a:prstGeom>
          <a:solidFill>
            <a:srgbClr val="269F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基本情况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7" name="矩形 43"/>
          <p:cNvSpPr>
            <a:spLocks noChangeArrowheads="1"/>
          </p:cNvSpPr>
          <p:nvPr/>
        </p:nvSpPr>
        <p:spPr bwMode="auto">
          <a:xfrm>
            <a:off x="1177925" y="3033713"/>
            <a:ext cx="3803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我的项目内容为全球天气查询应用，主要介绍的是查看当前城市未来五天的天气情况，以及其他城市的天气情况。</a:t>
            </a:r>
            <a:endParaRPr lang="zh-CN" altLang="en-US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C8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3"/>
          <p:cNvSpPr>
            <a:spLocks noChangeArrowheads="1"/>
          </p:cNvSpPr>
          <p:nvPr/>
        </p:nvSpPr>
        <p:spPr bwMode="auto">
          <a:xfrm>
            <a:off x="0" y="2003425"/>
            <a:ext cx="2647950" cy="2459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675" name="文本框 25"/>
          <p:cNvSpPr txBox="1">
            <a:spLocks noChangeArrowheads="1"/>
          </p:cNvSpPr>
          <p:nvPr/>
        </p:nvSpPr>
        <p:spPr bwMode="auto">
          <a:xfrm>
            <a:off x="3028950" y="3005138"/>
            <a:ext cx="3714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6" name="文本框 2"/>
          <p:cNvSpPr txBox="1">
            <a:spLocks noChangeArrowheads="1"/>
          </p:cNvSpPr>
          <p:nvPr/>
        </p:nvSpPr>
        <p:spPr bwMode="auto">
          <a:xfrm>
            <a:off x="3024188" y="2008188"/>
            <a:ext cx="53625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6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7" name="文本框 26"/>
          <p:cNvSpPr txBox="1">
            <a:spLocks noChangeArrowheads="1"/>
          </p:cNvSpPr>
          <p:nvPr/>
        </p:nvSpPr>
        <p:spPr bwMode="auto">
          <a:xfrm>
            <a:off x="3105150" y="3940175"/>
            <a:ext cx="49260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单击此处可以添加您对于本章节的简要描述，模板中的任意细节均可自由编辑，所有素材更是堪比定制级别的作品。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8" name="Freeform 134"/>
          <p:cNvSpPr>
            <a:spLocks noEditPoints="1"/>
          </p:cNvSpPr>
          <p:nvPr/>
        </p:nvSpPr>
        <p:spPr bwMode="auto">
          <a:xfrm>
            <a:off x="1195388" y="2613025"/>
            <a:ext cx="687387" cy="1239838"/>
          </a:xfrm>
          <a:custGeom>
            <a:avLst/>
            <a:gdLst>
              <a:gd name="T0" fmla="*/ 2147483647 w 160"/>
              <a:gd name="T1" fmla="*/ 0 h 288"/>
              <a:gd name="T2" fmla="*/ 2147483647 w 160"/>
              <a:gd name="T3" fmla="*/ 0 h 288"/>
              <a:gd name="T4" fmla="*/ 2147483647 w 160"/>
              <a:gd name="T5" fmla="*/ 0 h 288"/>
              <a:gd name="T6" fmla="*/ 0 w 160"/>
              <a:gd name="T7" fmla="*/ 2147483647 h 288"/>
              <a:gd name="T8" fmla="*/ 2147483647 w 160"/>
              <a:gd name="T9" fmla="*/ 2147483647 h 288"/>
              <a:gd name="T10" fmla="*/ 2147483647 w 160"/>
              <a:gd name="T11" fmla="*/ 2147483647 h 288"/>
              <a:gd name="T12" fmla="*/ 2147483647 w 160"/>
              <a:gd name="T13" fmla="*/ 0 h 288"/>
              <a:gd name="T14" fmla="*/ 2147483647 w 160"/>
              <a:gd name="T15" fmla="*/ 2147483647 h 288"/>
              <a:gd name="T16" fmla="*/ 2147483647 w 160"/>
              <a:gd name="T17" fmla="*/ 2147483647 h 288"/>
              <a:gd name="T18" fmla="*/ 2147483647 w 160"/>
              <a:gd name="T19" fmla="*/ 2147483647 h 288"/>
              <a:gd name="T20" fmla="*/ 2147483647 w 160"/>
              <a:gd name="T21" fmla="*/ 2147483647 h 288"/>
              <a:gd name="T22" fmla="*/ 2147483647 w 160"/>
              <a:gd name="T23" fmla="*/ 2147483647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0" h="288">
                <a:moveTo>
                  <a:pt x="82" y="0"/>
                </a:moveTo>
                <a:cubicBezTo>
                  <a:pt x="81" y="0"/>
                  <a:pt x="81" y="0"/>
                  <a:pt x="80" y="0"/>
                </a:cubicBezTo>
                <a:cubicBezTo>
                  <a:pt x="80" y="0"/>
                  <a:pt x="79" y="0"/>
                  <a:pt x="79" y="0"/>
                </a:cubicBezTo>
                <a:cubicBezTo>
                  <a:pt x="35" y="0"/>
                  <a:pt x="0" y="36"/>
                  <a:pt x="0" y="79"/>
                </a:cubicBezTo>
                <a:cubicBezTo>
                  <a:pt x="0" y="122"/>
                  <a:pt x="80" y="288"/>
                  <a:pt x="80" y="288"/>
                </a:cubicBezTo>
                <a:cubicBezTo>
                  <a:pt x="80" y="288"/>
                  <a:pt x="160" y="121"/>
                  <a:pt x="160" y="79"/>
                </a:cubicBezTo>
                <a:cubicBezTo>
                  <a:pt x="160" y="36"/>
                  <a:pt x="125" y="0"/>
                  <a:pt x="82" y="0"/>
                </a:cubicBezTo>
                <a:close/>
                <a:moveTo>
                  <a:pt x="80" y="108"/>
                </a:moveTo>
                <a:cubicBezTo>
                  <a:pt x="60" y="108"/>
                  <a:pt x="44" y="92"/>
                  <a:pt x="44" y="72"/>
                </a:cubicBezTo>
                <a:cubicBezTo>
                  <a:pt x="44" y="52"/>
                  <a:pt x="60" y="36"/>
                  <a:pt x="80" y="36"/>
                </a:cubicBezTo>
                <a:cubicBezTo>
                  <a:pt x="100" y="36"/>
                  <a:pt x="116" y="52"/>
                  <a:pt x="116" y="72"/>
                </a:cubicBezTo>
                <a:cubicBezTo>
                  <a:pt x="116" y="92"/>
                  <a:pt x="100" y="108"/>
                  <a:pt x="80" y="108"/>
                </a:cubicBezTo>
                <a:close/>
              </a:path>
            </a:pathLst>
          </a:custGeom>
          <a:solidFill>
            <a:srgbClr val="0C8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矩形 2"/>
          <p:cNvSpPr/>
          <p:nvPr/>
        </p:nvSpPr>
        <p:spPr bwMode="auto">
          <a:xfrm>
            <a:off x="0" y="1816100"/>
            <a:ext cx="4310063" cy="5049838"/>
          </a:xfrm>
          <a:custGeom>
            <a:avLst/>
            <a:gdLst>
              <a:gd name="T0" fmla="*/ 0 w 4310743"/>
              <a:gd name="T1" fmla="*/ 546507 h 5048703"/>
              <a:gd name="T2" fmla="*/ 3387610 w 4310743"/>
              <a:gd name="T3" fmla="*/ 0 h 5048703"/>
              <a:gd name="T4" fmla="*/ 4305985 w 4310743"/>
              <a:gd name="T5" fmla="*/ 5056654 h 5048703"/>
              <a:gd name="T6" fmla="*/ 0 w 4310743"/>
              <a:gd name="T7" fmla="*/ 5056654 h 5048703"/>
              <a:gd name="T8" fmla="*/ 0 w 4310743"/>
              <a:gd name="T9" fmla="*/ 546507 h 50487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310743" h="5048703">
                <a:moveTo>
                  <a:pt x="0" y="545646"/>
                </a:moveTo>
                <a:lnTo>
                  <a:pt x="3391354" y="0"/>
                </a:lnTo>
                <a:lnTo>
                  <a:pt x="4310743" y="5048703"/>
                </a:lnTo>
                <a:lnTo>
                  <a:pt x="0" y="5048703"/>
                </a:lnTo>
                <a:lnTo>
                  <a:pt x="0" y="545646"/>
                </a:lnTo>
                <a:close/>
              </a:path>
            </a:pathLst>
          </a:custGeom>
          <a:solidFill>
            <a:schemeClr val="tx1">
              <a:alpha val="4509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1" name="Freeform 134"/>
          <p:cNvSpPr>
            <a:spLocks noEditPoints="1"/>
          </p:cNvSpPr>
          <p:nvPr/>
        </p:nvSpPr>
        <p:spPr bwMode="auto">
          <a:xfrm>
            <a:off x="1595438" y="2422525"/>
            <a:ext cx="687387" cy="1239838"/>
          </a:xfrm>
          <a:custGeom>
            <a:avLst/>
            <a:gdLst>
              <a:gd name="T0" fmla="*/ 2147483647 w 160"/>
              <a:gd name="T1" fmla="*/ 0 h 288"/>
              <a:gd name="T2" fmla="*/ 2147483647 w 160"/>
              <a:gd name="T3" fmla="*/ 0 h 288"/>
              <a:gd name="T4" fmla="*/ 2147483647 w 160"/>
              <a:gd name="T5" fmla="*/ 0 h 288"/>
              <a:gd name="T6" fmla="*/ 0 w 160"/>
              <a:gd name="T7" fmla="*/ 2147483647 h 288"/>
              <a:gd name="T8" fmla="*/ 2147483647 w 160"/>
              <a:gd name="T9" fmla="*/ 2147483647 h 288"/>
              <a:gd name="T10" fmla="*/ 2147483647 w 160"/>
              <a:gd name="T11" fmla="*/ 2147483647 h 288"/>
              <a:gd name="T12" fmla="*/ 2147483647 w 160"/>
              <a:gd name="T13" fmla="*/ 0 h 288"/>
              <a:gd name="T14" fmla="*/ 2147483647 w 160"/>
              <a:gd name="T15" fmla="*/ 2147483647 h 288"/>
              <a:gd name="T16" fmla="*/ 2147483647 w 160"/>
              <a:gd name="T17" fmla="*/ 2147483647 h 288"/>
              <a:gd name="T18" fmla="*/ 2147483647 w 160"/>
              <a:gd name="T19" fmla="*/ 2147483647 h 288"/>
              <a:gd name="T20" fmla="*/ 2147483647 w 160"/>
              <a:gd name="T21" fmla="*/ 2147483647 h 288"/>
              <a:gd name="T22" fmla="*/ 2147483647 w 160"/>
              <a:gd name="T23" fmla="*/ 2147483647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0" h="288">
                <a:moveTo>
                  <a:pt x="82" y="0"/>
                </a:moveTo>
                <a:cubicBezTo>
                  <a:pt x="81" y="0"/>
                  <a:pt x="81" y="0"/>
                  <a:pt x="80" y="0"/>
                </a:cubicBezTo>
                <a:cubicBezTo>
                  <a:pt x="80" y="0"/>
                  <a:pt x="79" y="0"/>
                  <a:pt x="79" y="0"/>
                </a:cubicBezTo>
                <a:cubicBezTo>
                  <a:pt x="35" y="0"/>
                  <a:pt x="0" y="36"/>
                  <a:pt x="0" y="79"/>
                </a:cubicBezTo>
                <a:cubicBezTo>
                  <a:pt x="0" y="122"/>
                  <a:pt x="80" y="288"/>
                  <a:pt x="80" y="288"/>
                </a:cubicBezTo>
                <a:cubicBezTo>
                  <a:pt x="80" y="288"/>
                  <a:pt x="160" y="121"/>
                  <a:pt x="160" y="79"/>
                </a:cubicBezTo>
                <a:cubicBezTo>
                  <a:pt x="160" y="36"/>
                  <a:pt x="125" y="0"/>
                  <a:pt x="82" y="0"/>
                </a:cubicBezTo>
                <a:close/>
                <a:moveTo>
                  <a:pt x="80" y="108"/>
                </a:moveTo>
                <a:cubicBezTo>
                  <a:pt x="60" y="108"/>
                  <a:pt x="44" y="92"/>
                  <a:pt x="44" y="72"/>
                </a:cubicBezTo>
                <a:cubicBezTo>
                  <a:pt x="44" y="52"/>
                  <a:pt x="60" y="36"/>
                  <a:pt x="80" y="36"/>
                </a:cubicBezTo>
                <a:cubicBezTo>
                  <a:pt x="100" y="36"/>
                  <a:pt x="116" y="52"/>
                  <a:pt x="116" y="72"/>
                </a:cubicBezTo>
                <a:cubicBezTo>
                  <a:pt x="116" y="92"/>
                  <a:pt x="100" y="108"/>
                  <a:pt x="80" y="1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清风素材 https://12sc.taobao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5_Office 主题">
  <a:themeElements>
    <a:clrScheme name="1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1 https://12sc.taobao.com">
  <a:themeElements>
    <a:clrScheme name="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清风素材2 https://12sc.taobao.com">
  <a:themeElements>
    <a:clrScheme name="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清风素材3 https://12sc.taobao.com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2733</Words>
  <Application>WPS 演示</Application>
  <PresentationFormat>自定义</PresentationFormat>
  <Paragraphs>194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Calibri Light</vt:lpstr>
      <vt:lpstr>微软雅黑</vt:lpstr>
      <vt:lpstr>Arial Unicode MS</vt:lpstr>
      <vt:lpstr>清风素材 https://12sc.taobao.com</vt:lpstr>
      <vt:lpstr>清风素材1 https://12sc.taobao.com</vt:lpstr>
      <vt:lpstr>清风素材2 https://12sc.taobao.com</vt:lpstr>
      <vt:lpstr>清风素材3 https://12sc.taobao.com</vt:lpstr>
      <vt:lpstr>7_Office 主题</vt:lpstr>
      <vt:lpstr>8_Office 主题</vt:lpstr>
      <vt:lpstr>9_Office 主题</vt:lpstr>
      <vt:lpstr>10_Office 主题</vt:lpstr>
      <vt:lpstr>11_Office 主题</vt:lpstr>
      <vt:lpstr>12_Office 主题</vt:lpstr>
      <vt:lpstr>13_Office 主题</vt:lpstr>
      <vt:lpstr>14_Office 主题</vt:lpstr>
      <vt:lpstr>15_Office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清风素材;12sc.taobao.com</dc:creator>
  <cp:keywords>12sc.taobao.com</cp:keywords>
  <dc:description>12sc.taobao.com</dc:description>
  <dc:subject>12sc.taobao.com</dc:subject>
  <cp:category>12sc.taobao.com</cp:category>
  <cp:lastModifiedBy>lenovo</cp:lastModifiedBy>
  <cp:revision>19</cp:revision>
  <dcterms:created xsi:type="dcterms:W3CDTF">2018-06-05T06:40:03Z</dcterms:created>
  <dcterms:modified xsi:type="dcterms:W3CDTF">2018-06-05T10:26:44Z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